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79"/>
    <p:restoredTop sz="94650"/>
  </p:normalViewPr>
  <p:slideViewPr>
    <p:cSldViewPr snapToGrid="0">
      <p:cViewPr varScale="1">
        <p:scale>
          <a:sx n="70" d="100"/>
          <a:sy n="70" d="100"/>
        </p:scale>
        <p:origin x="19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D7FF545E-0A97-41FE-828C-0913CC91C29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E236BC7-90CA-4184-99A8-2335E4E15FB8}">
      <dgm:prSet/>
      <dgm:spPr/>
      <dgm:t>
        <a:bodyPr/>
        <a:lstStyle/>
        <a:p>
          <a:r>
            <a:rPr lang="en-MY" dirty="0">
              <a:latin typeface="Arial" panose="020B0604020202020204" pitchFamily="34" charset="0"/>
              <a:cs typeface="Arial" panose="020B0604020202020204" pitchFamily="34" charset="0"/>
            </a:rPr>
            <a:t>A cover letter is an essential part of almost every job application. Not only do you have to make sure it sells your skills and abilities to recruiters, you also need to do it a clear and concise manner – that ultimately persuades the reader to want to meet you.</a:t>
          </a:r>
          <a:endParaRPr lang="en-US" dirty="0">
            <a:latin typeface="Arial" panose="020B0604020202020204" pitchFamily="34" charset="0"/>
            <a:cs typeface="Arial" panose="020B0604020202020204" pitchFamily="34" charset="0"/>
          </a:endParaRPr>
        </a:p>
      </dgm:t>
    </dgm:pt>
    <dgm:pt modelId="{7C28E374-427A-4245-AFCF-53865AC9DC08}" type="parTrans" cxnId="{AC4303A3-D21E-4436-B354-3457786DB27C}">
      <dgm:prSet/>
      <dgm:spPr/>
      <dgm:t>
        <a:bodyPr/>
        <a:lstStyle/>
        <a:p>
          <a:endParaRPr lang="en-US"/>
        </a:p>
      </dgm:t>
    </dgm:pt>
    <dgm:pt modelId="{9AE0A865-EC8A-4D9C-BB25-9B5B43EEA013}" type="sibTrans" cxnId="{AC4303A3-D21E-4436-B354-3457786DB27C}">
      <dgm:prSet/>
      <dgm:spPr/>
      <dgm:t>
        <a:bodyPr/>
        <a:lstStyle/>
        <a:p>
          <a:endParaRPr lang="en-US"/>
        </a:p>
      </dgm:t>
    </dgm:pt>
    <dgm:pt modelId="{ABBFDBE8-593D-4512-A890-81CF9B09668E}">
      <dgm:prSet/>
      <dgm:spPr/>
      <dgm:t>
        <a:bodyPr/>
        <a:lstStyle/>
        <a:p>
          <a:r>
            <a:rPr lang="en-MY">
              <a:latin typeface="Arial" panose="020B0604020202020204" pitchFamily="34" charset="0"/>
              <a:cs typeface="Arial" panose="020B0604020202020204" pitchFamily="34" charset="0"/>
            </a:rPr>
            <a:t>A cover letter is a one-page document that, along with your resume is sent with your job application.</a:t>
          </a:r>
          <a:endParaRPr lang="en-US">
            <a:latin typeface="Arial" panose="020B0604020202020204" pitchFamily="34" charset="0"/>
            <a:cs typeface="Arial" panose="020B0604020202020204" pitchFamily="34" charset="0"/>
          </a:endParaRPr>
        </a:p>
      </dgm:t>
    </dgm:pt>
    <dgm:pt modelId="{5D844B63-F355-4A8C-AE30-5E6EA0F12330}" type="parTrans" cxnId="{AD2B19D8-97F6-4023-8CA8-B4E3B663483A}">
      <dgm:prSet/>
      <dgm:spPr/>
      <dgm:t>
        <a:bodyPr/>
        <a:lstStyle/>
        <a:p>
          <a:endParaRPr lang="en-US"/>
        </a:p>
      </dgm:t>
    </dgm:pt>
    <dgm:pt modelId="{DC4A53F0-A5A3-46F0-B5BC-9CE784FBD105}" type="sibTrans" cxnId="{AD2B19D8-97F6-4023-8CA8-B4E3B663483A}">
      <dgm:prSet/>
      <dgm:spPr/>
      <dgm:t>
        <a:bodyPr/>
        <a:lstStyle/>
        <a:p>
          <a:endParaRPr lang="en-US"/>
        </a:p>
      </dgm:t>
    </dgm:pt>
    <dgm:pt modelId="{AEBC3FE4-B328-4984-9C1B-C6637B35188D}">
      <dgm:prSet/>
      <dgm:spPr/>
      <dgm:t>
        <a:bodyPr/>
        <a:lstStyle/>
        <a:p>
          <a:r>
            <a:rPr lang="en-GB" dirty="0">
              <a:latin typeface="Arial" panose="020B0604020202020204" pitchFamily="34" charset="0"/>
              <a:cs typeface="Arial" panose="020B0604020202020204" pitchFamily="34" charset="0"/>
            </a:rPr>
            <a:t>In short, a cover letter is a one-page document written to express why you are the best candidate for a particular job</a:t>
          </a:r>
          <a:r>
            <a:rPr lang="en-GB" dirty="0"/>
            <a:t>.</a:t>
          </a:r>
          <a:endParaRPr lang="en-US" dirty="0"/>
        </a:p>
      </dgm:t>
    </dgm:pt>
    <dgm:pt modelId="{D5062086-D445-4D26-BD87-45FA2B4596DF}" type="parTrans" cxnId="{EED638CA-B053-44D7-996D-34295E5556C3}">
      <dgm:prSet/>
      <dgm:spPr/>
      <dgm:t>
        <a:bodyPr/>
        <a:lstStyle/>
        <a:p>
          <a:endParaRPr lang="en-US"/>
        </a:p>
      </dgm:t>
    </dgm:pt>
    <dgm:pt modelId="{A1ADDEFB-9203-4BC0-85DA-68B586AD6949}" type="sibTrans" cxnId="{EED638CA-B053-44D7-996D-34295E5556C3}">
      <dgm:prSet/>
      <dgm:spPr/>
      <dgm:t>
        <a:bodyPr/>
        <a:lstStyle/>
        <a:p>
          <a:endParaRPr lang="en-US"/>
        </a:p>
      </dgm:t>
    </dgm:pt>
    <dgm:pt modelId="{DBACD0EA-68A5-4B89-B4C5-EFC207887B02}" type="pres">
      <dgm:prSet presAssocID="{D7FF545E-0A97-41FE-828C-0913CC91C299}" presName="root" presStyleCnt="0">
        <dgm:presLayoutVars>
          <dgm:dir/>
          <dgm:resizeHandles val="exact"/>
        </dgm:presLayoutVars>
      </dgm:prSet>
      <dgm:spPr/>
    </dgm:pt>
    <dgm:pt modelId="{37050A52-9E17-4729-9363-3AFDBA1C78E5}" type="pres">
      <dgm:prSet presAssocID="{EE236BC7-90CA-4184-99A8-2335E4E15FB8}" presName="compNode" presStyleCnt="0"/>
      <dgm:spPr/>
    </dgm:pt>
    <dgm:pt modelId="{8FBE99DF-357D-4BC9-8312-8258FC6D6B4F}" type="pres">
      <dgm:prSet presAssocID="{EE236BC7-90CA-4184-99A8-2335E4E15FB8}" presName="bgRect" presStyleLbl="bgShp" presStyleIdx="0" presStyleCnt="3"/>
      <dgm:spPr/>
    </dgm:pt>
    <dgm:pt modelId="{6D6B4E29-FE9D-4E3D-A4CE-447285DD0C6B}" type="pres">
      <dgm:prSet presAssocID="{EE236BC7-90CA-4184-99A8-2335E4E15FB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3C9C00BD-E2E6-42B8-A1FE-A1B3A11366C2}" type="pres">
      <dgm:prSet presAssocID="{EE236BC7-90CA-4184-99A8-2335E4E15FB8}" presName="spaceRect" presStyleCnt="0"/>
      <dgm:spPr/>
    </dgm:pt>
    <dgm:pt modelId="{63EF26D7-FE5F-4344-ADE3-F61A75A289D3}" type="pres">
      <dgm:prSet presAssocID="{EE236BC7-90CA-4184-99A8-2335E4E15FB8}" presName="parTx" presStyleLbl="revTx" presStyleIdx="0" presStyleCnt="3">
        <dgm:presLayoutVars>
          <dgm:chMax val="0"/>
          <dgm:chPref val="0"/>
        </dgm:presLayoutVars>
      </dgm:prSet>
      <dgm:spPr/>
    </dgm:pt>
    <dgm:pt modelId="{DFB6FE13-A596-48AD-9D42-4EC64D6EC5A3}" type="pres">
      <dgm:prSet presAssocID="{9AE0A865-EC8A-4D9C-BB25-9B5B43EEA013}" presName="sibTrans" presStyleCnt="0"/>
      <dgm:spPr/>
    </dgm:pt>
    <dgm:pt modelId="{52BF54CB-7486-4B15-B4C1-338FDEC04A98}" type="pres">
      <dgm:prSet presAssocID="{ABBFDBE8-593D-4512-A890-81CF9B09668E}" presName="compNode" presStyleCnt="0"/>
      <dgm:spPr/>
    </dgm:pt>
    <dgm:pt modelId="{61EFEE03-4F21-4978-AC07-75F0C1AC5934}" type="pres">
      <dgm:prSet presAssocID="{ABBFDBE8-593D-4512-A890-81CF9B09668E}" presName="bgRect" presStyleLbl="bgShp" presStyleIdx="1" presStyleCnt="3"/>
      <dgm:spPr/>
    </dgm:pt>
    <dgm:pt modelId="{47B60363-6F87-4629-9EE8-0E4233A5B685}" type="pres">
      <dgm:prSet presAssocID="{ABBFDBE8-593D-4512-A890-81CF9B09668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01AABD55-164B-4F48-9A55-A14066719504}" type="pres">
      <dgm:prSet presAssocID="{ABBFDBE8-593D-4512-A890-81CF9B09668E}" presName="spaceRect" presStyleCnt="0"/>
      <dgm:spPr/>
    </dgm:pt>
    <dgm:pt modelId="{8361EF36-7AD8-4299-B9CD-D69EB7265466}" type="pres">
      <dgm:prSet presAssocID="{ABBFDBE8-593D-4512-A890-81CF9B09668E}" presName="parTx" presStyleLbl="revTx" presStyleIdx="1" presStyleCnt="3">
        <dgm:presLayoutVars>
          <dgm:chMax val="0"/>
          <dgm:chPref val="0"/>
        </dgm:presLayoutVars>
      </dgm:prSet>
      <dgm:spPr/>
    </dgm:pt>
    <dgm:pt modelId="{143C69F4-1D44-4EAF-836A-121B6A5BA85B}" type="pres">
      <dgm:prSet presAssocID="{DC4A53F0-A5A3-46F0-B5BC-9CE784FBD105}" presName="sibTrans" presStyleCnt="0"/>
      <dgm:spPr/>
    </dgm:pt>
    <dgm:pt modelId="{5C8B1A80-EC16-464E-B63E-E66AA54CF278}" type="pres">
      <dgm:prSet presAssocID="{AEBC3FE4-B328-4984-9C1B-C6637B35188D}" presName="compNode" presStyleCnt="0"/>
      <dgm:spPr/>
    </dgm:pt>
    <dgm:pt modelId="{0D9882D4-8378-4690-ADE7-3E7B4968F292}" type="pres">
      <dgm:prSet presAssocID="{AEBC3FE4-B328-4984-9C1B-C6637B35188D}" presName="bgRect" presStyleLbl="bgShp" presStyleIdx="2" presStyleCnt="3"/>
      <dgm:spPr/>
    </dgm:pt>
    <dgm:pt modelId="{F6814E03-F622-4C4E-A049-2A0420EFAAC7}" type="pres">
      <dgm:prSet presAssocID="{AEBC3FE4-B328-4984-9C1B-C6637B35188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otes"/>
        </a:ext>
      </dgm:extLst>
    </dgm:pt>
    <dgm:pt modelId="{A327C0DE-830E-4CA1-8945-9B979FF26694}" type="pres">
      <dgm:prSet presAssocID="{AEBC3FE4-B328-4984-9C1B-C6637B35188D}" presName="spaceRect" presStyleCnt="0"/>
      <dgm:spPr/>
    </dgm:pt>
    <dgm:pt modelId="{1ADE65ED-42F1-4167-952D-FF29C45F3A5C}" type="pres">
      <dgm:prSet presAssocID="{AEBC3FE4-B328-4984-9C1B-C6637B35188D}" presName="parTx" presStyleLbl="revTx" presStyleIdx="2" presStyleCnt="3">
        <dgm:presLayoutVars>
          <dgm:chMax val="0"/>
          <dgm:chPref val="0"/>
        </dgm:presLayoutVars>
      </dgm:prSet>
      <dgm:spPr/>
    </dgm:pt>
  </dgm:ptLst>
  <dgm:cxnLst>
    <dgm:cxn modelId="{459DF348-DF37-4063-8277-1B62D2554D92}" type="presOf" srcId="{D7FF545E-0A97-41FE-828C-0913CC91C299}" destId="{DBACD0EA-68A5-4B89-B4C5-EFC207887B02}" srcOrd="0" destOrd="0" presId="urn:microsoft.com/office/officeart/2018/2/layout/IconVerticalSolidList"/>
    <dgm:cxn modelId="{F199295A-1AC0-4758-8193-93C5285672B3}" type="presOf" srcId="{AEBC3FE4-B328-4984-9C1B-C6637B35188D}" destId="{1ADE65ED-42F1-4167-952D-FF29C45F3A5C}" srcOrd="0" destOrd="0" presId="urn:microsoft.com/office/officeart/2018/2/layout/IconVerticalSolidList"/>
    <dgm:cxn modelId="{AC4303A3-D21E-4436-B354-3457786DB27C}" srcId="{D7FF545E-0A97-41FE-828C-0913CC91C299}" destId="{EE236BC7-90CA-4184-99A8-2335E4E15FB8}" srcOrd="0" destOrd="0" parTransId="{7C28E374-427A-4245-AFCF-53865AC9DC08}" sibTransId="{9AE0A865-EC8A-4D9C-BB25-9B5B43EEA013}"/>
    <dgm:cxn modelId="{14CB3CAC-DFA5-4319-B7F3-C39C6D448FAA}" type="presOf" srcId="{EE236BC7-90CA-4184-99A8-2335E4E15FB8}" destId="{63EF26D7-FE5F-4344-ADE3-F61A75A289D3}" srcOrd="0" destOrd="0" presId="urn:microsoft.com/office/officeart/2018/2/layout/IconVerticalSolidList"/>
    <dgm:cxn modelId="{F0704FB1-B1E6-4F0E-B49C-3720B9D1DE13}" type="presOf" srcId="{ABBFDBE8-593D-4512-A890-81CF9B09668E}" destId="{8361EF36-7AD8-4299-B9CD-D69EB7265466}" srcOrd="0" destOrd="0" presId="urn:microsoft.com/office/officeart/2018/2/layout/IconVerticalSolidList"/>
    <dgm:cxn modelId="{EED638CA-B053-44D7-996D-34295E5556C3}" srcId="{D7FF545E-0A97-41FE-828C-0913CC91C299}" destId="{AEBC3FE4-B328-4984-9C1B-C6637B35188D}" srcOrd="2" destOrd="0" parTransId="{D5062086-D445-4D26-BD87-45FA2B4596DF}" sibTransId="{A1ADDEFB-9203-4BC0-85DA-68B586AD6949}"/>
    <dgm:cxn modelId="{AD2B19D8-97F6-4023-8CA8-B4E3B663483A}" srcId="{D7FF545E-0A97-41FE-828C-0913CC91C299}" destId="{ABBFDBE8-593D-4512-A890-81CF9B09668E}" srcOrd="1" destOrd="0" parTransId="{5D844B63-F355-4A8C-AE30-5E6EA0F12330}" sibTransId="{DC4A53F0-A5A3-46F0-B5BC-9CE784FBD105}"/>
    <dgm:cxn modelId="{5390FA1E-1126-42C4-A5FD-AB1CF888F0FF}" type="presParOf" srcId="{DBACD0EA-68A5-4B89-B4C5-EFC207887B02}" destId="{37050A52-9E17-4729-9363-3AFDBA1C78E5}" srcOrd="0" destOrd="0" presId="urn:microsoft.com/office/officeart/2018/2/layout/IconVerticalSolidList"/>
    <dgm:cxn modelId="{B4B2F564-781E-4B62-BA4C-36053B1DAFA8}" type="presParOf" srcId="{37050A52-9E17-4729-9363-3AFDBA1C78E5}" destId="{8FBE99DF-357D-4BC9-8312-8258FC6D6B4F}" srcOrd="0" destOrd="0" presId="urn:microsoft.com/office/officeart/2018/2/layout/IconVerticalSolidList"/>
    <dgm:cxn modelId="{A5B6A5B5-22D1-45F9-9365-524880D5C07B}" type="presParOf" srcId="{37050A52-9E17-4729-9363-3AFDBA1C78E5}" destId="{6D6B4E29-FE9D-4E3D-A4CE-447285DD0C6B}" srcOrd="1" destOrd="0" presId="urn:microsoft.com/office/officeart/2018/2/layout/IconVerticalSolidList"/>
    <dgm:cxn modelId="{BB6F78B4-6AEF-4431-A542-B3C92048FD2D}" type="presParOf" srcId="{37050A52-9E17-4729-9363-3AFDBA1C78E5}" destId="{3C9C00BD-E2E6-42B8-A1FE-A1B3A11366C2}" srcOrd="2" destOrd="0" presId="urn:microsoft.com/office/officeart/2018/2/layout/IconVerticalSolidList"/>
    <dgm:cxn modelId="{B3693D00-EC9C-4805-816B-E0345C6F4962}" type="presParOf" srcId="{37050A52-9E17-4729-9363-3AFDBA1C78E5}" destId="{63EF26D7-FE5F-4344-ADE3-F61A75A289D3}" srcOrd="3" destOrd="0" presId="urn:microsoft.com/office/officeart/2018/2/layout/IconVerticalSolidList"/>
    <dgm:cxn modelId="{4ED78074-8872-4698-BE4B-2709AA9EE34D}" type="presParOf" srcId="{DBACD0EA-68A5-4B89-B4C5-EFC207887B02}" destId="{DFB6FE13-A596-48AD-9D42-4EC64D6EC5A3}" srcOrd="1" destOrd="0" presId="urn:microsoft.com/office/officeart/2018/2/layout/IconVerticalSolidList"/>
    <dgm:cxn modelId="{1242A2DB-FE14-424B-8EF1-5E63D3C1D219}" type="presParOf" srcId="{DBACD0EA-68A5-4B89-B4C5-EFC207887B02}" destId="{52BF54CB-7486-4B15-B4C1-338FDEC04A98}" srcOrd="2" destOrd="0" presId="urn:microsoft.com/office/officeart/2018/2/layout/IconVerticalSolidList"/>
    <dgm:cxn modelId="{5BD52E92-AC95-481E-BA63-C5CC99873286}" type="presParOf" srcId="{52BF54CB-7486-4B15-B4C1-338FDEC04A98}" destId="{61EFEE03-4F21-4978-AC07-75F0C1AC5934}" srcOrd="0" destOrd="0" presId="urn:microsoft.com/office/officeart/2018/2/layout/IconVerticalSolidList"/>
    <dgm:cxn modelId="{D367375E-97DF-42B3-94EF-A24811EC1403}" type="presParOf" srcId="{52BF54CB-7486-4B15-B4C1-338FDEC04A98}" destId="{47B60363-6F87-4629-9EE8-0E4233A5B685}" srcOrd="1" destOrd="0" presId="urn:microsoft.com/office/officeart/2018/2/layout/IconVerticalSolidList"/>
    <dgm:cxn modelId="{A5D31401-5213-4BA1-B07C-5AD0EDF6123C}" type="presParOf" srcId="{52BF54CB-7486-4B15-B4C1-338FDEC04A98}" destId="{01AABD55-164B-4F48-9A55-A14066719504}" srcOrd="2" destOrd="0" presId="urn:microsoft.com/office/officeart/2018/2/layout/IconVerticalSolidList"/>
    <dgm:cxn modelId="{D77D72FB-FEB4-4244-AB7C-D2C71EC1678C}" type="presParOf" srcId="{52BF54CB-7486-4B15-B4C1-338FDEC04A98}" destId="{8361EF36-7AD8-4299-B9CD-D69EB7265466}" srcOrd="3" destOrd="0" presId="urn:microsoft.com/office/officeart/2018/2/layout/IconVerticalSolidList"/>
    <dgm:cxn modelId="{164179CC-4F93-4126-90F9-5FE20785B4CF}" type="presParOf" srcId="{DBACD0EA-68A5-4B89-B4C5-EFC207887B02}" destId="{143C69F4-1D44-4EAF-836A-121B6A5BA85B}" srcOrd="3" destOrd="0" presId="urn:microsoft.com/office/officeart/2018/2/layout/IconVerticalSolidList"/>
    <dgm:cxn modelId="{66F50119-7D90-4050-9CC0-D1DBC0807E18}" type="presParOf" srcId="{DBACD0EA-68A5-4B89-B4C5-EFC207887B02}" destId="{5C8B1A80-EC16-464E-B63E-E66AA54CF278}" srcOrd="4" destOrd="0" presId="urn:microsoft.com/office/officeart/2018/2/layout/IconVerticalSolidList"/>
    <dgm:cxn modelId="{EAA3992D-895B-4482-8E20-2B072075965C}" type="presParOf" srcId="{5C8B1A80-EC16-464E-B63E-E66AA54CF278}" destId="{0D9882D4-8378-4690-ADE7-3E7B4968F292}" srcOrd="0" destOrd="0" presId="urn:microsoft.com/office/officeart/2018/2/layout/IconVerticalSolidList"/>
    <dgm:cxn modelId="{9E9300A9-535A-4F67-B97B-E6A216B6D25D}" type="presParOf" srcId="{5C8B1A80-EC16-464E-B63E-E66AA54CF278}" destId="{F6814E03-F622-4C4E-A049-2A0420EFAAC7}" srcOrd="1" destOrd="0" presId="urn:microsoft.com/office/officeart/2018/2/layout/IconVerticalSolidList"/>
    <dgm:cxn modelId="{DBCCE911-1792-4E57-B472-2C73D38C0FA8}" type="presParOf" srcId="{5C8B1A80-EC16-464E-B63E-E66AA54CF278}" destId="{A327C0DE-830E-4CA1-8945-9B979FF26694}" srcOrd="2" destOrd="0" presId="urn:microsoft.com/office/officeart/2018/2/layout/IconVerticalSolidList"/>
    <dgm:cxn modelId="{B1A288B5-5241-4DB4-BD00-6E182B9D597F}" type="presParOf" srcId="{5C8B1A80-EC16-464E-B63E-E66AA54CF278}" destId="{1ADE65ED-42F1-4167-952D-FF29C45F3A5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D07B51-AAA8-4E4B-86E3-27865752D22C}"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5F21CD97-5B26-45D4-B19B-CC219961FB3D}">
      <dgm:prSet custT="1"/>
      <dgm:spPr/>
      <dgm:t>
        <a:bodyPr/>
        <a:lstStyle/>
        <a:p>
          <a:pPr>
            <a:defRPr cap="all"/>
          </a:pPr>
          <a:r>
            <a:rPr lang="en-GB" sz="1200" dirty="0">
              <a:latin typeface="Arial" panose="020B0604020202020204" pitchFamily="34" charset="0"/>
              <a:cs typeface="Arial" panose="020B0604020202020204" pitchFamily="34" charset="0"/>
            </a:rPr>
            <a:t>A strong cover letter can make your application stand out from the crowd.</a:t>
          </a:r>
          <a:endParaRPr lang="en-US" sz="1200" dirty="0">
            <a:latin typeface="Arial" panose="020B0604020202020204" pitchFamily="34" charset="0"/>
            <a:cs typeface="Arial" panose="020B0604020202020204" pitchFamily="34" charset="0"/>
          </a:endParaRPr>
        </a:p>
      </dgm:t>
    </dgm:pt>
    <dgm:pt modelId="{3EF76A75-9DDF-471D-B404-6AF9BA3D3530}" type="parTrans" cxnId="{4872A1D0-908E-4CB7-B5AB-0120B0B024B9}">
      <dgm:prSet/>
      <dgm:spPr/>
      <dgm:t>
        <a:bodyPr/>
        <a:lstStyle/>
        <a:p>
          <a:endParaRPr lang="en-US"/>
        </a:p>
      </dgm:t>
    </dgm:pt>
    <dgm:pt modelId="{B3EF4A6C-8A86-416E-8787-01E25878063C}" type="sibTrans" cxnId="{4872A1D0-908E-4CB7-B5AB-0120B0B024B9}">
      <dgm:prSet/>
      <dgm:spPr/>
      <dgm:t>
        <a:bodyPr/>
        <a:lstStyle/>
        <a:p>
          <a:endParaRPr lang="en-US"/>
        </a:p>
      </dgm:t>
    </dgm:pt>
    <dgm:pt modelId="{1681BD80-E425-4462-9A76-A07F0A4A5C96}">
      <dgm:prSet custT="1"/>
      <dgm:spPr/>
      <dgm:t>
        <a:bodyPr/>
        <a:lstStyle/>
        <a:p>
          <a:pPr>
            <a:defRPr cap="all"/>
          </a:pPr>
          <a:r>
            <a:rPr lang="en-GB" sz="1200" dirty="0">
              <a:latin typeface="Arial" panose="020B0604020202020204" pitchFamily="34" charset="0"/>
              <a:cs typeface="Arial" panose="020B0604020202020204" pitchFamily="34" charset="0"/>
            </a:rPr>
            <a:t>to highlight the position, you are applying and the skills you possess.</a:t>
          </a:r>
          <a:endParaRPr lang="en-US" sz="1200" dirty="0">
            <a:latin typeface="Arial" panose="020B0604020202020204" pitchFamily="34" charset="0"/>
            <a:cs typeface="Arial" panose="020B0604020202020204" pitchFamily="34" charset="0"/>
          </a:endParaRPr>
        </a:p>
      </dgm:t>
    </dgm:pt>
    <dgm:pt modelId="{03DB5821-30CE-46DF-B61E-386BB2CDD5DB}" type="parTrans" cxnId="{E0942447-543C-464D-A5B2-B9BD8806F3B1}">
      <dgm:prSet/>
      <dgm:spPr/>
      <dgm:t>
        <a:bodyPr/>
        <a:lstStyle/>
        <a:p>
          <a:endParaRPr lang="en-US"/>
        </a:p>
      </dgm:t>
    </dgm:pt>
    <dgm:pt modelId="{890A43EE-2B95-4486-9728-0B62F6678CC7}" type="sibTrans" cxnId="{E0942447-543C-464D-A5B2-B9BD8806F3B1}">
      <dgm:prSet/>
      <dgm:spPr/>
      <dgm:t>
        <a:bodyPr/>
        <a:lstStyle/>
        <a:p>
          <a:endParaRPr lang="en-US"/>
        </a:p>
      </dgm:t>
    </dgm:pt>
    <dgm:pt modelId="{F66ACA3E-B68C-4672-A87B-382DF1063306}">
      <dgm:prSet custT="1"/>
      <dgm:spPr/>
      <dgm:t>
        <a:bodyPr/>
        <a:lstStyle/>
        <a:p>
          <a:pPr>
            <a:defRPr cap="all"/>
          </a:pPr>
          <a:r>
            <a:rPr lang="en-GB" sz="1200" dirty="0">
              <a:latin typeface="Arial" panose="020B0604020202020204" pitchFamily="34" charset="0"/>
              <a:cs typeface="Arial" panose="020B0604020202020204" pitchFamily="34" charset="0"/>
            </a:rPr>
            <a:t>provides an opportunity to introduce yourself and be considered for a job interview. </a:t>
          </a:r>
          <a:endParaRPr lang="en-US" sz="1200" dirty="0">
            <a:latin typeface="Arial" panose="020B0604020202020204" pitchFamily="34" charset="0"/>
            <a:cs typeface="Arial" panose="020B0604020202020204" pitchFamily="34" charset="0"/>
          </a:endParaRPr>
        </a:p>
      </dgm:t>
    </dgm:pt>
    <dgm:pt modelId="{D19E5937-14C9-4F2B-B2BC-5645DA26794C}" type="parTrans" cxnId="{9841AD3F-1210-4C36-B924-1280DB281FD0}">
      <dgm:prSet/>
      <dgm:spPr/>
      <dgm:t>
        <a:bodyPr/>
        <a:lstStyle/>
        <a:p>
          <a:endParaRPr lang="en-US"/>
        </a:p>
      </dgm:t>
    </dgm:pt>
    <dgm:pt modelId="{673CC5D8-D8AD-4163-97AD-7013D826D143}" type="sibTrans" cxnId="{9841AD3F-1210-4C36-B924-1280DB281FD0}">
      <dgm:prSet/>
      <dgm:spPr/>
      <dgm:t>
        <a:bodyPr/>
        <a:lstStyle/>
        <a:p>
          <a:endParaRPr lang="en-US"/>
        </a:p>
      </dgm:t>
    </dgm:pt>
    <dgm:pt modelId="{92234D6D-6EAC-4AEF-8DAD-865CB388ACEE}">
      <dgm:prSet custT="1"/>
      <dgm:spPr/>
      <dgm:t>
        <a:bodyPr/>
        <a:lstStyle/>
        <a:p>
          <a:pPr>
            <a:defRPr cap="all"/>
          </a:pPr>
          <a:r>
            <a:rPr lang="en-MY" sz="1200" dirty="0">
              <a:latin typeface="Arial" panose="020B0604020202020204" pitchFamily="34" charset="0"/>
              <a:cs typeface="Arial" panose="020B0604020202020204" pitchFamily="34" charset="0"/>
            </a:rPr>
            <a:t>your chance to tell a potential employer why you are the perfect person for the position and how your skills and expertise can add value to the company.</a:t>
          </a:r>
          <a:endParaRPr lang="en-US" sz="1200" dirty="0">
            <a:latin typeface="Arial" panose="020B0604020202020204" pitchFamily="34" charset="0"/>
            <a:cs typeface="Arial" panose="020B0604020202020204" pitchFamily="34" charset="0"/>
          </a:endParaRPr>
        </a:p>
      </dgm:t>
    </dgm:pt>
    <dgm:pt modelId="{BE5314E8-2E3A-4589-BA85-DC71232A4CC4}" type="parTrans" cxnId="{D33381AB-DA02-4357-B22D-4765144FD5E2}">
      <dgm:prSet/>
      <dgm:spPr/>
      <dgm:t>
        <a:bodyPr/>
        <a:lstStyle/>
        <a:p>
          <a:endParaRPr lang="en-US"/>
        </a:p>
      </dgm:t>
    </dgm:pt>
    <dgm:pt modelId="{534688E3-3891-41D9-B3CD-DA744F35B4D2}" type="sibTrans" cxnId="{D33381AB-DA02-4357-B22D-4765144FD5E2}">
      <dgm:prSet/>
      <dgm:spPr/>
      <dgm:t>
        <a:bodyPr/>
        <a:lstStyle/>
        <a:p>
          <a:endParaRPr lang="en-US"/>
        </a:p>
      </dgm:t>
    </dgm:pt>
    <dgm:pt modelId="{B5E76979-5E95-4EE2-A33D-3DF13C60D8FA}" type="pres">
      <dgm:prSet presAssocID="{37D07B51-AAA8-4E4B-86E3-27865752D22C}" presName="root" presStyleCnt="0">
        <dgm:presLayoutVars>
          <dgm:dir/>
          <dgm:resizeHandles val="exact"/>
        </dgm:presLayoutVars>
      </dgm:prSet>
      <dgm:spPr/>
    </dgm:pt>
    <dgm:pt modelId="{29B542B7-78D9-4FFF-ABD7-D1171D30862E}" type="pres">
      <dgm:prSet presAssocID="{5F21CD97-5B26-45D4-B19B-CC219961FB3D}" presName="compNode" presStyleCnt="0"/>
      <dgm:spPr/>
    </dgm:pt>
    <dgm:pt modelId="{D03EDC11-8565-41F9-82FA-33612ACDB23D}" type="pres">
      <dgm:prSet presAssocID="{5F21CD97-5B26-45D4-B19B-CC219961FB3D}" presName="iconBgRect" presStyleLbl="bgShp" presStyleIdx="0" presStyleCnt="4"/>
      <dgm:spPr>
        <a:prstGeom prst="round2DiagRect">
          <a:avLst>
            <a:gd name="adj1" fmla="val 29727"/>
            <a:gd name="adj2" fmla="val 0"/>
          </a:avLst>
        </a:prstGeom>
      </dgm:spPr>
    </dgm:pt>
    <dgm:pt modelId="{9173BDE8-4025-4125-A2A8-0A0050A771A6}" type="pres">
      <dgm:prSet presAssocID="{5F21CD97-5B26-45D4-B19B-CC219961FB3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ting"/>
        </a:ext>
      </dgm:extLst>
    </dgm:pt>
    <dgm:pt modelId="{369C5DD3-6FFD-453A-AEEB-9AFB093608AA}" type="pres">
      <dgm:prSet presAssocID="{5F21CD97-5B26-45D4-B19B-CC219961FB3D}" presName="spaceRect" presStyleCnt="0"/>
      <dgm:spPr/>
    </dgm:pt>
    <dgm:pt modelId="{9FB43693-E6AA-44C8-9925-EE20E104B928}" type="pres">
      <dgm:prSet presAssocID="{5F21CD97-5B26-45D4-B19B-CC219961FB3D}" presName="textRect" presStyleLbl="revTx" presStyleIdx="0" presStyleCnt="4">
        <dgm:presLayoutVars>
          <dgm:chMax val="1"/>
          <dgm:chPref val="1"/>
        </dgm:presLayoutVars>
      </dgm:prSet>
      <dgm:spPr/>
    </dgm:pt>
    <dgm:pt modelId="{F300B2FC-4604-4C85-8FF4-0D4DF2F48C20}" type="pres">
      <dgm:prSet presAssocID="{B3EF4A6C-8A86-416E-8787-01E25878063C}" presName="sibTrans" presStyleCnt="0"/>
      <dgm:spPr/>
    </dgm:pt>
    <dgm:pt modelId="{259AF5AC-ADE8-48D9-82DE-7CCBDA8C076D}" type="pres">
      <dgm:prSet presAssocID="{1681BD80-E425-4462-9A76-A07F0A4A5C96}" presName="compNode" presStyleCnt="0"/>
      <dgm:spPr/>
    </dgm:pt>
    <dgm:pt modelId="{197EBEC2-D0DF-4602-AE3B-96B3F96E0625}" type="pres">
      <dgm:prSet presAssocID="{1681BD80-E425-4462-9A76-A07F0A4A5C96}" presName="iconBgRect" presStyleLbl="bgShp" presStyleIdx="1" presStyleCnt="4"/>
      <dgm:spPr>
        <a:prstGeom prst="round2DiagRect">
          <a:avLst>
            <a:gd name="adj1" fmla="val 29727"/>
            <a:gd name="adj2" fmla="val 0"/>
          </a:avLst>
        </a:prstGeom>
      </dgm:spPr>
    </dgm:pt>
    <dgm:pt modelId="{FC7E982F-4F32-4DB4-82BF-518805C3957C}" type="pres">
      <dgm:prSet presAssocID="{1681BD80-E425-4462-9A76-A07F0A4A5C9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96D7CE18-C092-4FE4-9E16-E54541ECAA64}" type="pres">
      <dgm:prSet presAssocID="{1681BD80-E425-4462-9A76-A07F0A4A5C96}" presName="spaceRect" presStyleCnt="0"/>
      <dgm:spPr/>
    </dgm:pt>
    <dgm:pt modelId="{16BF1DF6-73C3-4BCA-BA41-BE7827890A48}" type="pres">
      <dgm:prSet presAssocID="{1681BD80-E425-4462-9A76-A07F0A4A5C96}" presName="textRect" presStyleLbl="revTx" presStyleIdx="1" presStyleCnt="4">
        <dgm:presLayoutVars>
          <dgm:chMax val="1"/>
          <dgm:chPref val="1"/>
        </dgm:presLayoutVars>
      </dgm:prSet>
      <dgm:spPr/>
    </dgm:pt>
    <dgm:pt modelId="{B9A1F85B-7AF6-4506-A675-D41F0DA32FA6}" type="pres">
      <dgm:prSet presAssocID="{890A43EE-2B95-4486-9728-0B62F6678CC7}" presName="sibTrans" presStyleCnt="0"/>
      <dgm:spPr/>
    </dgm:pt>
    <dgm:pt modelId="{72F23121-5D80-44CB-9407-BCB4031B9890}" type="pres">
      <dgm:prSet presAssocID="{F66ACA3E-B68C-4672-A87B-382DF1063306}" presName="compNode" presStyleCnt="0"/>
      <dgm:spPr/>
    </dgm:pt>
    <dgm:pt modelId="{38FA2153-D2B1-4684-9762-6AEDB003DE06}" type="pres">
      <dgm:prSet presAssocID="{F66ACA3E-B68C-4672-A87B-382DF1063306}" presName="iconBgRect" presStyleLbl="bgShp" presStyleIdx="2" presStyleCnt="4"/>
      <dgm:spPr>
        <a:prstGeom prst="round2DiagRect">
          <a:avLst>
            <a:gd name="adj1" fmla="val 29727"/>
            <a:gd name="adj2" fmla="val 0"/>
          </a:avLst>
        </a:prstGeom>
      </dgm:spPr>
    </dgm:pt>
    <dgm:pt modelId="{EA960D08-6267-408C-9B1A-F6C8777A27D1}" type="pres">
      <dgm:prSet presAssocID="{F66ACA3E-B68C-4672-A87B-382DF106330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iefcase"/>
        </a:ext>
      </dgm:extLst>
    </dgm:pt>
    <dgm:pt modelId="{7DFCFDA4-D355-4FC0-8B00-3787F23EF390}" type="pres">
      <dgm:prSet presAssocID="{F66ACA3E-B68C-4672-A87B-382DF1063306}" presName="spaceRect" presStyleCnt="0"/>
      <dgm:spPr/>
    </dgm:pt>
    <dgm:pt modelId="{68983DA5-0B6E-42B1-868C-BB69623F569D}" type="pres">
      <dgm:prSet presAssocID="{F66ACA3E-B68C-4672-A87B-382DF1063306}" presName="textRect" presStyleLbl="revTx" presStyleIdx="2" presStyleCnt="4">
        <dgm:presLayoutVars>
          <dgm:chMax val="1"/>
          <dgm:chPref val="1"/>
        </dgm:presLayoutVars>
      </dgm:prSet>
      <dgm:spPr/>
    </dgm:pt>
    <dgm:pt modelId="{002A5700-BD03-4A84-A014-246D227D6D37}" type="pres">
      <dgm:prSet presAssocID="{673CC5D8-D8AD-4163-97AD-7013D826D143}" presName="sibTrans" presStyleCnt="0"/>
      <dgm:spPr/>
    </dgm:pt>
    <dgm:pt modelId="{62076ABE-4C5D-4C16-AC85-E2B461A6BBB9}" type="pres">
      <dgm:prSet presAssocID="{92234D6D-6EAC-4AEF-8DAD-865CB388ACEE}" presName="compNode" presStyleCnt="0"/>
      <dgm:spPr/>
    </dgm:pt>
    <dgm:pt modelId="{0A2832A6-B21D-4304-8474-E5C6D2ACEB10}" type="pres">
      <dgm:prSet presAssocID="{92234D6D-6EAC-4AEF-8DAD-865CB388ACEE}" presName="iconBgRect" presStyleLbl="bgShp" presStyleIdx="3" presStyleCnt="4"/>
      <dgm:spPr>
        <a:prstGeom prst="round2DiagRect">
          <a:avLst>
            <a:gd name="adj1" fmla="val 29727"/>
            <a:gd name="adj2" fmla="val 0"/>
          </a:avLst>
        </a:prstGeom>
      </dgm:spPr>
    </dgm:pt>
    <dgm:pt modelId="{F61A339B-2EB7-4C7E-9CE8-67CD93841378}" type="pres">
      <dgm:prSet presAssocID="{92234D6D-6EAC-4AEF-8DAD-865CB388ACE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elder"/>
        </a:ext>
      </dgm:extLst>
    </dgm:pt>
    <dgm:pt modelId="{B99B62AA-B117-44AC-AF68-67CDA910E8A5}" type="pres">
      <dgm:prSet presAssocID="{92234D6D-6EAC-4AEF-8DAD-865CB388ACEE}" presName="spaceRect" presStyleCnt="0"/>
      <dgm:spPr/>
    </dgm:pt>
    <dgm:pt modelId="{AE7E4F3C-352E-48A6-94D1-28BC6FBD1235}" type="pres">
      <dgm:prSet presAssocID="{92234D6D-6EAC-4AEF-8DAD-865CB388ACEE}" presName="textRect" presStyleLbl="revTx" presStyleIdx="3" presStyleCnt="4">
        <dgm:presLayoutVars>
          <dgm:chMax val="1"/>
          <dgm:chPref val="1"/>
        </dgm:presLayoutVars>
      </dgm:prSet>
      <dgm:spPr/>
    </dgm:pt>
  </dgm:ptLst>
  <dgm:cxnLst>
    <dgm:cxn modelId="{A7046D05-27A6-445E-8D4A-906D0799719B}" type="presOf" srcId="{F66ACA3E-B68C-4672-A87B-382DF1063306}" destId="{68983DA5-0B6E-42B1-868C-BB69623F569D}" srcOrd="0" destOrd="0" presId="urn:microsoft.com/office/officeart/2018/5/layout/IconLeafLabelList"/>
    <dgm:cxn modelId="{23BE1E3C-8796-4B6C-8097-7EBA3BC97778}" type="presOf" srcId="{1681BD80-E425-4462-9A76-A07F0A4A5C96}" destId="{16BF1DF6-73C3-4BCA-BA41-BE7827890A48}" srcOrd="0" destOrd="0" presId="urn:microsoft.com/office/officeart/2018/5/layout/IconLeafLabelList"/>
    <dgm:cxn modelId="{9841AD3F-1210-4C36-B924-1280DB281FD0}" srcId="{37D07B51-AAA8-4E4B-86E3-27865752D22C}" destId="{F66ACA3E-B68C-4672-A87B-382DF1063306}" srcOrd="2" destOrd="0" parTransId="{D19E5937-14C9-4F2B-B2BC-5645DA26794C}" sibTransId="{673CC5D8-D8AD-4163-97AD-7013D826D143}"/>
    <dgm:cxn modelId="{E0942447-543C-464D-A5B2-B9BD8806F3B1}" srcId="{37D07B51-AAA8-4E4B-86E3-27865752D22C}" destId="{1681BD80-E425-4462-9A76-A07F0A4A5C96}" srcOrd="1" destOrd="0" parTransId="{03DB5821-30CE-46DF-B61E-386BB2CDD5DB}" sibTransId="{890A43EE-2B95-4486-9728-0B62F6678CC7}"/>
    <dgm:cxn modelId="{43855D86-39A7-477B-AF2B-A7816EC3F8E5}" type="presOf" srcId="{92234D6D-6EAC-4AEF-8DAD-865CB388ACEE}" destId="{AE7E4F3C-352E-48A6-94D1-28BC6FBD1235}" srcOrd="0" destOrd="0" presId="urn:microsoft.com/office/officeart/2018/5/layout/IconLeafLabelList"/>
    <dgm:cxn modelId="{AFF34E87-7AC9-4D4A-8ACA-EEB2FB3B5EEB}" type="presOf" srcId="{37D07B51-AAA8-4E4B-86E3-27865752D22C}" destId="{B5E76979-5E95-4EE2-A33D-3DF13C60D8FA}" srcOrd="0" destOrd="0" presId="urn:microsoft.com/office/officeart/2018/5/layout/IconLeafLabelList"/>
    <dgm:cxn modelId="{3252C69A-6FE9-49CB-8D42-1E7AABB06F15}" type="presOf" srcId="{5F21CD97-5B26-45D4-B19B-CC219961FB3D}" destId="{9FB43693-E6AA-44C8-9925-EE20E104B928}" srcOrd="0" destOrd="0" presId="urn:microsoft.com/office/officeart/2018/5/layout/IconLeafLabelList"/>
    <dgm:cxn modelId="{D33381AB-DA02-4357-B22D-4765144FD5E2}" srcId="{37D07B51-AAA8-4E4B-86E3-27865752D22C}" destId="{92234D6D-6EAC-4AEF-8DAD-865CB388ACEE}" srcOrd="3" destOrd="0" parTransId="{BE5314E8-2E3A-4589-BA85-DC71232A4CC4}" sibTransId="{534688E3-3891-41D9-B3CD-DA744F35B4D2}"/>
    <dgm:cxn modelId="{4872A1D0-908E-4CB7-B5AB-0120B0B024B9}" srcId="{37D07B51-AAA8-4E4B-86E3-27865752D22C}" destId="{5F21CD97-5B26-45D4-B19B-CC219961FB3D}" srcOrd="0" destOrd="0" parTransId="{3EF76A75-9DDF-471D-B404-6AF9BA3D3530}" sibTransId="{B3EF4A6C-8A86-416E-8787-01E25878063C}"/>
    <dgm:cxn modelId="{AB5F7DF1-08FE-4AD9-9E0C-DD76320AE82D}" type="presParOf" srcId="{B5E76979-5E95-4EE2-A33D-3DF13C60D8FA}" destId="{29B542B7-78D9-4FFF-ABD7-D1171D30862E}" srcOrd="0" destOrd="0" presId="urn:microsoft.com/office/officeart/2018/5/layout/IconLeafLabelList"/>
    <dgm:cxn modelId="{4F806FDB-0839-4783-A087-8AE6FE5E5746}" type="presParOf" srcId="{29B542B7-78D9-4FFF-ABD7-D1171D30862E}" destId="{D03EDC11-8565-41F9-82FA-33612ACDB23D}" srcOrd="0" destOrd="0" presId="urn:microsoft.com/office/officeart/2018/5/layout/IconLeafLabelList"/>
    <dgm:cxn modelId="{0027A7FC-D59D-4DD1-9D72-7E7044D3EE2D}" type="presParOf" srcId="{29B542B7-78D9-4FFF-ABD7-D1171D30862E}" destId="{9173BDE8-4025-4125-A2A8-0A0050A771A6}" srcOrd="1" destOrd="0" presId="urn:microsoft.com/office/officeart/2018/5/layout/IconLeafLabelList"/>
    <dgm:cxn modelId="{D92CF8A1-0307-4F47-AEEF-C7F8ADC6FE2E}" type="presParOf" srcId="{29B542B7-78D9-4FFF-ABD7-D1171D30862E}" destId="{369C5DD3-6FFD-453A-AEEB-9AFB093608AA}" srcOrd="2" destOrd="0" presId="urn:microsoft.com/office/officeart/2018/5/layout/IconLeafLabelList"/>
    <dgm:cxn modelId="{BCC6A4A5-B758-4DF1-9C0C-DB1A64FAE71E}" type="presParOf" srcId="{29B542B7-78D9-4FFF-ABD7-D1171D30862E}" destId="{9FB43693-E6AA-44C8-9925-EE20E104B928}" srcOrd="3" destOrd="0" presId="urn:microsoft.com/office/officeart/2018/5/layout/IconLeafLabelList"/>
    <dgm:cxn modelId="{63684524-7E7C-48E9-AD7A-C52C01AB7DEB}" type="presParOf" srcId="{B5E76979-5E95-4EE2-A33D-3DF13C60D8FA}" destId="{F300B2FC-4604-4C85-8FF4-0D4DF2F48C20}" srcOrd="1" destOrd="0" presId="urn:microsoft.com/office/officeart/2018/5/layout/IconLeafLabelList"/>
    <dgm:cxn modelId="{056BF1F0-3C13-4653-8CA3-0E17A1C53221}" type="presParOf" srcId="{B5E76979-5E95-4EE2-A33D-3DF13C60D8FA}" destId="{259AF5AC-ADE8-48D9-82DE-7CCBDA8C076D}" srcOrd="2" destOrd="0" presId="urn:microsoft.com/office/officeart/2018/5/layout/IconLeafLabelList"/>
    <dgm:cxn modelId="{B06FC4EA-98A7-4425-AD51-71E0AEA8AFC7}" type="presParOf" srcId="{259AF5AC-ADE8-48D9-82DE-7CCBDA8C076D}" destId="{197EBEC2-D0DF-4602-AE3B-96B3F96E0625}" srcOrd="0" destOrd="0" presId="urn:microsoft.com/office/officeart/2018/5/layout/IconLeafLabelList"/>
    <dgm:cxn modelId="{5D149415-8EF4-464D-B667-4686E2383DB8}" type="presParOf" srcId="{259AF5AC-ADE8-48D9-82DE-7CCBDA8C076D}" destId="{FC7E982F-4F32-4DB4-82BF-518805C3957C}" srcOrd="1" destOrd="0" presId="urn:microsoft.com/office/officeart/2018/5/layout/IconLeafLabelList"/>
    <dgm:cxn modelId="{8A504357-6880-4832-8BE7-9D0752BAA9EA}" type="presParOf" srcId="{259AF5AC-ADE8-48D9-82DE-7CCBDA8C076D}" destId="{96D7CE18-C092-4FE4-9E16-E54541ECAA64}" srcOrd="2" destOrd="0" presId="urn:microsoft.com/office/officeart/2018/5/layout/IconLeafLabelList"/>
    <dgm:cxn modelId="{1942F3AC-5620-4051-9D8F-6CA66E194AB1}" type="presParOf" srcId="{259AF5AC-ADE8-48D9-82DE-7CCBDA8C076D}" destId="{16BF1DF6-73C3-4BCA-BA41-BE7827890A48}" srcOrd="3" destOrd="0" presId="urn:microsoft.com/office/officeart/2018/5/layout/IconLeafLabelList"/>
    <dgm:cxn modelId="{C7565A83-F3F5-49B3-9CAA-CB3F2F75A3A7}" type="presParOf" srcId="{B5E76979-5E95-4EE2-A33D-3DF13C60D8FA}" destId="{B9A1F85B-7AF6-4506-A675-D41F0DA32FA6}" srcOrd="3" destOrd="0" presId="urn:microsoft.com/office/officeart/2018/5/layout/IconLeafLabelList"/>
    <dgm:cxn modelId="{B6DFF552-F317-4B6D-B4C7-6808E8BFBB15}" type="presParOf" srcId="{B5E76979-5E95-4EE2-A33D-3DF13C60D8FA}" destId="{72F23121-5D80-44CB-9407-BCB4031B9890}" srcOrd="4" destOrd="0" presId="urn:microsoft.com/office/officeart/2018/5/layout/IconLeafLabelList"/>
    <dgm:cxn modelId="{681D39F5-9D21-4E25-AC8C-9AC2E021AD0E}" type="presParOf" srcId="{72F23121-5D80-44CB-9407-BCB4031B9890}" destId="{38FA2153-D2B1-4684-9762-6AEDB003DE06}" srcOrd="0" destOrd="0" presId="urn:microsoft.com/office/officeart/2018/5/layout/IconLeafLabelList"/>
    <dgm:cxn modelId="{067CED2D-0323-4745-B8E3-982AC00F6AD4}" type="presParOf" srcId="{72F23121-5D80-44CB-9407-BCB4031B9890}" destId="{EA960D08-6267-408C-9B1A-F6C8777A27D1}" srcOrd="1" destOrd="0" presId="urn:microsoft.com/office/officeart/2018/5/layout/IconLeafLabelList"/>
    <dgm:cxn modelId="{68C7F152-F9B3-487B-AF8D-763796F3B238}" type="presParOf" srcId="{72F23121-5D80-44CB-9407-BCB4031B9890}" destId="{7DFCFDA4-D355-4FC0-8B00-3787F23EF390}" srcOrd="2" destOrd="0" presId="urn:microsoft.com/office/officeart/2018/5/layout/IconLeafLabelList"/>
    <dgm:cxn modelId="{AE8AE7D9-782E-47C2-AB49-24A8CBD9972A}" type="presParOf" srcId="{72F23121-5D80-44CB-9407-BCB4031B9890}" destId="{68983DA5-0B6E-42B1-868C-BB69623F569D}" srcOrd="3" destOrd="0" presId="urn:microsoft.com/office/officeart/2018/5/layout/IconLeafLabelList"/>
    <dgm:cxn modelId="{6B4E6EED-DABE-4CF0-9F0F-B85D61B6DFA0}" type="presParOf" srcId="{B5E76979-5E95-4EE2-A33D-3DF13C60D8FA}" destId="{002A5700-BD03-4A84-A014-246D227D6D37}" srcOrd="5" destOrd="0" presId="urn:microsoft.com/office/officeart/2018/5/layout/IconLeafLabelList"/>
    <dgm:cxn modelId="{B0131951-4552-4CB2-90BA-45B73C8D5BD3}" type="presParOf" srcId="{B5E76979-5E95-4EE2-A33D-3DF13C60D8FA}" destId="{62076ABE-4C5D-4C16-AC85-E2B461A6BBB9}" srcOrd="6" destOrd="0" presId="urn:microsoft.com/office/officeart/2018/5/layout/IconLeafLabelList"/>
    <dgm:cxn modelId="{893E3F85-B36B-4CE4-859C-56DB86394091}" type="presParOf" srcId="{62076ABE-4C5D-4C16-AC85-E2B461A6BBB9}" destId="{0A2832A6-B21D-4304-8474-E5C6D2ACEB10}" srcOrd="0" destOrd="0" presId="urn:microsoft.com/office/officeart/2018/5/layout/IconLeafLabelList"/>
    <dgm:cxn modelId="{7AA1CC6A-94C1-4B3D-882E-B663603B5622}" type="presParOf" srcId="{62076ABE-4C5D-4C16-AC85-E2B461A6BBB9}" destId="{F61A339B-2EB7-4C7E-9CE8-67CD93841378}" srcOrd="1" destOrd="0" presId="urn:microsoft.com/office/officeart/2018/5/layout/IconLeafLabelList"/>
    <dgm:cxn modelId="{9EF0D495-D21F-4F59-B85D-E6DA9960C055}" type="presParOf" srcId="{62076ABE-4C5D-4C16-AC85-E2B461A6BBB9}" destId="{B99B62AA-B117-44AC-AF68-67CDA910E8A5}" srcOrd="2" destOrd="0" presId="urn:microsoft.com/office/officeart/2018/5/layout/IconLeafLabelList"/>
    <dgm:cxn modelId="{3602285B-A612-4C61-AE12-B70EC6639086}" type="presParOf" srcId="{62076ABE-4C5D-4C16-AC85-E2B461A6BBB9}" destId="{AE7E4F3C-352E-48A6-94D1-28BC6FBD1235}"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E99DF-357D-4BC9-8312-8258FC6D6B4F}">
      <dsp:nvSpPr>
        <dsp:cNvPr id="0" name=""/>
        <dsp:cNvSpPr/>
      </dsp:nvSpPr>
      <dsp:spPr>
        <a:xfrm>
          <a:off x="0" y="640"/>
          <a:ext cx="5914209" cy="149925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6B4E29-FE9D-4E3D-A4CE-447285DD0C6B}">
      <dsp:nvSpPr>
        <dsp:cNvPr id="0" name=""/>
        <dsp:cNvSpPr/>
      </dsp:nvSpPr>
      <dsp:spPr>
        <a:xfrm>
          <a:off x="453523" y="337971"/>
          <a:ext cx="824587" cy="824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EF26D7-FE5F-4344-ADE3-F61A75A289D3}">
      <dsp:nvSpPr>
        <dsp:cNvPr id="0" name=""/>
        <dsp:cNvSpPr/>
      </dsp:nvSpPr>
      <dsp:spPr>
        <a:xfrm>
          <a:off x="1731633" y="640"/>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marL="0" lvl="0" indent="0" algn="l" defTabSz="622300">
            <a:lnSpc>
              <a:spcPct val="90000"/>
            </a:lnSpc>
            <a:spcBef>
              <a:spcPct val="0"/>
            </a:spcBef>
            <a:spcAft>
              <a:spcPct val="35000"/>
            </a:spcAft>
            <a:buNone/>
          </a:pPr>
          <a:r>
            <a:rPr lang="en-MY" sz="1400" kern="1200" dirty="0">
              <a:latin typeface="Arial" panose="020B0604020202020204" pitchFamily="34" charset="0"/>
              <a:cs typeface="Arial" panose="020B0604020202020204" pitchFamily="34" charset="0"/>
            </a:rPr>
            <a:t>A cover letter is an essential part of almost every job application. Not only do you have to make sure it sells your skills and abilities to recruiters, you also need to do it a clear and concise manner – that ultimately persuades the reader to want to meet you.</a:t>
          </a:r>
          <a:endParaRPr lang="en-US" sz="1400" kern="1200" dirty="0">
            <a:latin typeface="Arial" panose="020B0604020202020204" pitchFamily="34" charset="0"/>
            <a:cs typeface="Arial" panose="020B0604020202020204" pitchFamily="34" charset="0"/>
          </a:endParaRPr>
        </a:p>
      </dsp:txBody>
      <dsp:txXfrm>
        <a:off x="1731633" y="640"/>
        <a:ext cx="4182575" cy="1499250"/>
      </dsp:txXfrm>
    </dsp:sp>
    <dsp:sp modelId="{61EFEE03-4F21-4978-AC07-75F0C1AC5934}">
      <dsp:nvSpPr>
        <dsp:cNvPr id="0" name=""/>
        <dsp:cNvSpPr/>
      </dsp:nvSpPr>
      <dsp:spPr>
        <a:xfrm>
          <a:off x="0" y="1874703"/>
          <a:ext cx="5914209" cy="149925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B60363-6F87-4629-9EE8-0E4233A5B685}">
      <dsp:nvSpPr>
        <dsp:cNvPr id="0" name=""/>
        <dsp:cNvSpPr/>
      </dsp:nvSpPr>
      <dsp:spPr>
        <a:xfrm>
          <a:off x="453523" y="2212034"/>
          <a:ext cx="824587" cy="8245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61EF36-7AD8-4299-B9CD-D69EB7265466}">
      <dsp:nvSpPr>
        <dsp:cNvPr id="0" name=""/>
        <dsp:cNvSpPr/>
      </dsp:nvSpPr>
      <dsp:spPr>
        <a:xfrm>
          <a:off x="1731633" y="1874703"/>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marL="0" lvl="0" indent="0" algn="l" defTabSz="622300">
            <a:lnSpc>
              <a:spcPct val="90000"/>
            </a:lnSpc>
            <a:spcBef>
              <a:spcPct val="0"/>
            </a:spcBef>
            <a:spcAft>
              <a:spcPct val="35000"/>
            </a:spcAft>
            <a:buNone/>
          </a:pPr>
          <a:r>
            <a:rPr lang="en-MY" sz="1400" kern="1200">
              <a:latin typeface="Arial" panose="020B0604020202020204" pitchFamily="34" charset="0"/>
              <a:cs typeface="Arial" panose="020B0604020202020204" pitchFamily="34" charset="0"/>
            </a:rPr>
            <a:t>A cover letter is a one-page document that, along with your resume is sent with your job application.</a:t>
          </a:r>
          <a:endParaRPr lang="en-US" sz="1400" kern="1200">
            <a:latin typeface="Arial" panose="020B0604020202020204" pitchFamily="34" charset="0"/>
            <a:cs typeface="Arial" panose="020B0604020202020204" pitchFamily="34" charset="0"/>
          </a:endParaRPr>
        </a:p>
      </dsp:txBody>
      <dsp:txXfrm>
        <a:off x="1731633" y="1874703"/>
        <a:ext cx="4182575" cy="1499250"/>
      </dsp:txXfrm>
    </dsp:sp>
    <dsp:sp modelId="{0D9882D4-8378-4690-ADE7-3E7B4968F292}">
      <dsp:nvSpPr>
        <dsp:cNvPr id="0" name=""/>
        <dsp:cNvSpPr/>
      </dsp:nvSpPr>
      <dsp:spPr>
        <a:xfrm>
          <a:off x="0" y="3748766"/>
          <a:ext cx="5914209" cy="149925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814E03-F622-4C4E-A049-2A0420EFAAC7}">
      <dsp:nvSpPr>
        <dsp:cNvPr id="0" name=""/>
        <dsp:cNvSpPr/>
      </dsp:nvSpPr>
      <dsp:spPr>
        <a:xfrm>
          <a:off x="453523" y="4086097"/>
          <a:ext cx="824587" cy="8245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DE65ED-42F1-4167-952D-FF29C45F3A5C}">
      <dsp:nvSpPr>
        <dsp:cNvPr id="0" name=""/>
        <dsp:cNvSpPr/>
      </dsp:nvSpPr>
      <dsp:spPr>
        <a:xfrm>
          <a:off x="1731633" y="3748766"/>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marL="0" lvl="0" indent="0" algn="l"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In short, a cover letter is a one-page document written to express why you are the best candidate for a particular job</a:t>
          </a:r>
          <a:r>
            <a:rPr lang="en-GB" sz="1400" kern="1200" dirty="0"/>
            <a:t>.</a:t>
          </a:r>
          <a:endParaRPr lang="en-US" sz="1400" kern="1200" dirty="0"/>
        </a:p>
      </dsp:txBody>
      <dsp:txXfrm>
        <a:off x="1731633" y="3748766"/>
        <a:ext cx="4182575" cy="1499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EDC11-8565-41F9-82FA-33612ACDB23D}">
      <dsp:nvSpPr>
        <dsp:cNvPr id="0" name=""/>
        <dsp:cNvSpPr/>
      </dsp:nvSpPr>
      <dsp:spPr>
        <a:xfrm>
          <a:off x="499827" y="416488"/>
          <a:ext cx="1439510" cy="143951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73BDE8-4025-4125-A2A8-0A0050A771A6}">
      <dsp:nvSpPr>
        <dsp:cNvPr id="0" name=""/>
        <dsp:cNvSpPr/>
      </dsp:nvSpPr>
      <dsp:spPr>
        <a:xfrm>
          <a:off x="806608" y="723269"/>
          <a:ext cx="825948" cy="8259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B43693-E6AA-44C8-9925-EE20E104B928}">
      <dsp:nvSpPr>
        <dsp:cNvPr id="0" name=""/>
        <dsp:cNvSpPr/>
      </dsp:nvSpPr>
      <dsp:spPr>
        <a:xfrm>
          <a:off x="39656" y="2304370"/>
          <a:ext cx="2359852"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dirty="0">
              <a:latin typeface="Arial" panose="020B0604020202020204" pitchFamily="34" charset="0"/>
              <a:cs typeface="Arial" panose="020B0604020202020204" pitchFamily="34" charset="0"/>
            </a:rPr>
            <a:t>A strong cover letter can make your application stand out from the crowd.</a:t>
          </a:r>
          <a:endParaRPr lang="en-US" sz="1200" kern="1200" dirty="0">
            <a:latin typeface="Arial" panose="020B0604020202020204" pitchFamily="34" charset="0"/>
            <a:cs typeface="Arial" panose="020B0604020202020204" pitchFamily="34" charset="0"/>
          </a:endParaRPr>
        </a:p>
      </dsp:txBody>
      <dsp:txXfrm>
        <a:off x="39656" y="2304370"/>
        <a:ext cx="2359852" cy="1125000"/>
      </dsp:txXfrm>
    </dsp:sp>
    <dsp:sp modelId="{197EBEC2-D0DF-4602-AE3B-96B3F96E0625}">
      <dsp:nvSpPr>
        <dsp:cNvPr id="0" name=""/>
        <dsp:cNvSpPr/>
      </dsp:nvSpPr>
      <dsp:spPr>
        <a:xfrm>
          <a:off x="3272654" y="416488"/>
          <a:ext cx="1439510" cy="143951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7E982F-4F32-4DB4-82BF-518805C3957C}">
      <dsp:nvSpPr>
        <dsp:cNvPr id="0" name=""/>
        <dsp:cNvSpPr/>
      </dsp:nvSpPr>
      <dsp:spPr>
        <a:xfrm>
          <a:off x="3579435" y="723269"/>
          <a:ext cx="825948" cy="8259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BF1DF6-73C3-4BCA-BA41-BE7827890A48}">
      <dsp:nvSpPr>
        <dsp:cNvPr id="0" name=""/>
        <dsp:cNvSpPr/>
      </dsp:nvSpPr>
      <dsp:spPr>
        <a:xfrm>
          <a:off x="2812483" y="2304370"/>
          <a:ext cx="2359852"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dirty="0">
              <a:latin typeface="Arial" panose="020B0604020202020204" pitchFamily="34" charset="0"/>
              <a:cs typeface="Arial" panose="020B0604020202020204" pitchFamily="34" charset="0"/>
            </a:rPr>
            <a:t>to highlight the position, you are applying and the skills you possess.</a:t>
          </a:r>
          <a:endParaRPr lang="en-US" sz="1200" kern="1200" dirty="0">
            <a:latin typeface="Arial" panose="020B0604020202020204" pitchFamily="34" charset="0"/>
            <a:cs typeface="Arial" panose="020B0604020202020204" pitchFamily="34" charset="0"/>
          </a:endParaRPr>
        </a:p>
      </dsp:txBody>
      <dsp:txXfrm>
        <a:off x="2812483" y="2304370"/>
        <a:ext cx="2359852" cy="1125000"/>
      </dsp:txXfrm>
    </dsp:sp>
    <dsp:sp modelId="{38FA2153-D2B1-4684-9762-6AEDB003DE06}">
      <dsp:nvSpPr>
        <dsp:cNvPr id="0" name=""/>
        <dsp:cNvSpPr/>
      </dsp:nvSpPr>
      <dsp:spPr>
        <a:xfrm>
          <a:off x="6045481" y="416488"/>
          <a:ext cx="1439510" cy="143951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960D08-6267-408C-9B1A-F6C8777A27D1}">
      <dsp:nvSpPr>
        <dsp:cNvPr id="0" name=""/>
        <dsp:cNvSpPr/>
      </dsp:nvSpPr>
      <dsp:spPr>
        <a:xfrm>
          <a:off x="6352262" y="723269"/>
          <a:ext cx="825948" cy="8259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983DA5-0B6E-42B1-868C-BB69623F569D}">
      <dsp:nvSpPr>
        <dsp:cNvPr id="0" name=""/>
        <dsp:cNvSpPr/>
      </dsp:nvSpPr>
      <dsp:spPr>
        <a:xfrm>
          <a:off x="5585310" y="2304370"/>
          <a:ext cx="2359852"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GB" sz="1200" kern="1200" dirty="0">
              <a:latin typeface="Arial" panose="020B0604020202020204" pitchFamily="34" charset="0"/>
              <a:cs typeface="Arial" panose="020B0604020202020204" pitchFamily="34" charset="0"/>
            </a:rPr>
            <a:t>provides an opportunity to introduce yourself and be considered for a job interview. </a:t>
          </a:r>
          <a:endParaRPr lang="en-US" sz="1200" kern="1200" dirty="0">
            <a:latin typeface="Arial" panose="020B0604020202020204" pitchFamily="34" charset="0"/>
            <a:cs typeface="Arial" panose="020B0604020202020204" pitchFamily="34" charset="0"/>
          </a:endParaRPr>
        </a:p>
      </dsp:txBody>
      <dsp:txXfrm>
        <a:off x="5585310" y="2304370"/>
        <a:ext cx="2359852" cy="1125000"/>
      </dsp:txXfrm>
    </dsp:sp>
    <dsp:sp modelId="{0A2832A6-B21D-4304-8474-E5C6D2ACEB10}">
      <dsp:nvSpPr>
        <dsp:cNvPr id="0" name=""/>
        <dsp:cNvSpPr/>
      </dsp:nvSpPr>
      <dsp:spPr>
        <a:xfrm>
          <a:off x="8818309" y="416488"/>
          <a:ext cx="1439510" cy="143951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1A339B-2EB7-4C7E-9CE8-67CD93841378}">
      <dsp:nvSpPr>
        <dsp:cNvPr id="0" name=""/>
        <dsp:cNvSpPr/>
      </dsp:nvSpPr>
      <dsp:spPr>
        <a:xfrm>
          <a:off x="9125090" y="723269"/>
          <a:ext cx="825948" cy="8259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7E4F3C-352E-48A6-94D1-28BC6FBD1235}">
      <dsp:nvSpPr>
        <dsp:cNvPr id="0" name=""/>
        <dsp:cNvSpPr/>
      </dsp:nvSpPr>
      <dsp:spPr>
        <a:xfrm>
          <a:off x="8358137" y="2304370"/>
          <a:ext cx="2359852" cy="112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MY" sz="1200" kern="1200" dirty="0">
              <a:latin typeface="Arial" panose="020B0604020202020204" pitchFamily="34" charset="0"/>
              <a:cs typeface="Arial" panose="020B0604020202020204" pitchFamily="34" charset="0"/>
            </a:rPr>
            <a:t>your chance to tell a potential employer why you are the perfect person for the position and how your skills and expertise can add value to the company.</a:t>
          </a:r>
          <a:endParaRPr lang="en-US" sz="1200" kern="1200" dirty="0">
            <a:latin typeface="Arial" panose="020B0604020202020204" pitchFamily="34" charset="0"/>
            <a:cs typeface="Arial" panose="020B0604020202020204" pitchFamily="34" charset="0"/>
          </a:endParaRPr>
        </a:p>
      </dsp:txBody>
      <dsp:txXfrm>
        <a:off x="8358137" y="2304370"/>
        <a:ext cx="2359852" cy="1125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1A1FF-EB57-1142-BF50-A9C08CF71A34}" type="datetimeFigureOut">
              <a:rPr lang="en-US" smtClean="0"/>
              <a:t>9/2/2024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3C323-1727-8A46-9C7A-654657EA4D78}" type="slidenum">
              <a:rPr lang="en-US" smtClean="0"/>
              <a:t>‹#›</a:t>
            </a:fld>
            <a:endParaRPr lang="en-US"/>
          </a:p>
        </p:txBody>
      </p:sp>
    </p:spTree>
    <p:extLst>
      <p:ext uri="{BB962C8B-B14F-4D97-AF65-F5344CB8AC3E}">
        <p14:creationId xmlns:p14="http://schemas.microsoft.com/office/powerpoint/2010/main" val="964649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33C323-1727-8A46-9C7A-654657EA4D78}" type="slidenum">
              <a:rPr lang="en-US" smtClean="0"/>
              <a:t>3</a:t>
            </a:fld>
            <a:endParaRPr lang="en-US"/>
          </a:p>
        </p:txBody>
      </p:sp>
    </p:spTree>
    <p:extLst>
      <p:ext uri="{BB962C8B-B14F-4D97-AF65-F5344CB8AC3E}">
        <p14:creationId xmlns:p14="http://schemas.microsoft.com/office/powerpoint/2010/main" val="18092337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GB"/>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86FE235-F7D2-8C4A-A572-7EC11953308C}" type="datetimeFigureOut">
              <a:rPr lang="en-US" smtClean="0"/>
              <a:t>9/2/2024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868939B-80A2-DE47-9382-9635B733EFD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153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86FE235-F7D2-8C4A-A572-7EC11953308C}" type="datetimeFigureOut">
              <a:rPr lang="en-US" smtClean="0"/>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8939B-80A2-DE47-9382-9635B733EFD5}" type="slidenum">
              <a:rPr lang="en-US" smtClean="0"/>
              <a:t>‹#›</a:t>
            </a:fld>
            <a:endParaRPr lang="en-US"/>
          </a:p>
        </p:txBody>
      </p:sp>
    </p:spTree>
    <p:extLst>
      <p:ext uri="{BB962C8B-B14F-4D97-AF65-F5344CB8AC3E}">
        <p14:creationId xmlns:p14="http://schemas.microsoft.com/office/powerpoint/2010/main" val="3681494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86FE235-F7D2-8C4A-A572-7EC11953308C}" type="datetimeFigureOut">
              <a:rPr lang="en-US" smtClean="0"/>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8939B-80A2-DE47-9382-9635B733EFD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2420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86FE235-F7D2-8C4A-A572-7EC11953308C}" type="datetimeFigureOut">
              <a:rPr lang="en-US" smtClean="0"/>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8939B-80A2-DE47-9382-9635B733EFD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9277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86FE235-F7D2-8C4A-A572-7EC11953308C}" type="datetimeFigureOut">
              <a:rPr lang="en-US" smtClean="0"/>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8939B-80A2-DE47-9382-9635B733EFD5}" type="slidenum">
              <a:rPr lang="en-US" smtClean="0"/>
              <a:t>‹#›</a:t>
            </a:fld>
            <a:endParaRPr lang="en-US"/>
          </a:p>
        </p:txBody>
      </p:sp>
    </p:spTree>
    <p:extLst>
      <p:ext uri="{BB962C8B-B14F-4D97-AF65-F5344CB8AC3E}">
        <p14:creationId xmlns:p14="http://schemas.microsoft.com/office/powerpoint/2010/main" val="2839156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GB"/>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86FE235-F7D2-8C4A-A572-7EC11953308C}" type="datetimeFigureOut">
              <a:rPr lang="en-US" smtClean="0"/>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8939B-80A2-DE47-9382-9635B733EFD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0415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86FE235-F7D2-8C4A-A572-7EC11953308C}" type="datetimeFigureOut">
              <a:rPr lang="en-US" smtClean="0"/>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8939B-80A2-DE47-9382-9635B733EFD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7470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86FE235-F7D2-8C4A-A572-7EC11953308C}" type="datetimeFigureOut">
              <a:rPr lang="en-US" smtClean="0"/>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8939B-80A2-DE47-9382-9635B733EFD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2609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86FE235-F7D2-8C4A-A572-7EC11953308C}" type="datetimeFigureOut">
              <a:rPr lang="en-US" smtClean="0"/>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8939B-80A2-DE47-9382-9635B733EFD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8621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86FE235-F7D2-8C4A-A572-7EC11953308C}" type="datetimeFigureOut">
              <a:rPr lang="en-US" smtClean="0"/>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8939B-80A2-DE47-9382-9635B733EFD5}" type="slidenum">
              <a:rPr lang="en-US" smtClean="0"/>
              <a:t>‹#›</a:t>
            </a:fld>
            <a:endParaRPr lang="en-US"/>
          </a:p>
        </p:txBody>
      </p:sp>
    </p:spTree>
    <p:extLst>
      <p:ext uri="{BB962C8B-B14F-4D97-AF65-F5344CB8AC3E}">
        <p14:creationId xmlns:p14="http://schemas.microsoft.com/office/powerpoint/2010/main" val="1748256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86FE235-F7D2-8C4A-A572-7EC11953308C}" type="datetimeFigureOut">
              <a:rPr lang="en-US" smtClean="0"/>
              <a:t>9/2/2024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68939B-80A2-DE47-9382-9635B733EFD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0225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86FE235-F7D2-8C4A-A572-7EC11953308C}" type="datetimeFigureOut">
              <a:rPr lang="en-US" smtClean="0"/>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8939B-80A2-DE47-9382-9635B733EFD5}" type="slidenum">
              <a:rPr lang="en-US" smtClean="0"/>
              <a:t>‹#›</a:t>
            </a:fld>
            <a:endParaRPr lang="en-US"/>
          </a:p>
        </p:txBody>
      </p:sp>
    </p:spTree>
    <p:extLst>
      <p:ext uri="{BB962C8B-B14F-4D97-AF65-F5344CB8AC3E}">
        <p14:creationId xmlns:p14="http://schemas.microsoft.com/office/powerpoint/2010/main" val="1632577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86FE235-F7D2-8C4A-A572-7EC11953308C}" type="datetimeFigureOut">
              <a:rPr lang="en-US" smtClean="0"/>
              <a:t>9/2/2024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68939B-80A2-DE47-9382-9635B733EFD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444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86FE235-F7D2-8C4A-A572-7EC11953308C}" type="datetimeFigureOut">
              <a:rPr lang="en-US" smtClean="0"/>
              <a:t>9/2/2024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68939B-80A2-DE47-9382-9635B733EFD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0674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6FE235-F7D2-8C4A-A572-7EC11953308C}" type="datetimeFigureOut">
              <a:rPr lang="en-US" smtClean="0"/>
              <a:t>9/2/2024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68939B-80A2-DE47-9382-9635B733EFD5}" type="slidenum">
              <a:rPr lang="en-US" smtClean="0"/>
              <a:t>‹#›</a:t>
            </a:fld>
            <a:endParaRPr lang="en-US"/>
          </a:p>
        </p:txBody>
      </p:sp>
    </p:spTree>
    <p:extLst>
      <p:ext uri="{BB962C8B-B14F-4D97-AF65-F5344CB8AC3E}">
        <p14:creationId xmlns:p14="http://schemas.microsoft.com/office/powerpoint/2010/main" val="1265562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GB"/>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86FE235-F7D2-8C4A-A572-7EC11953308C}" type="datetimeFigureOut">
              <a:rPr lang="en-US" smtClean="0"/>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8939B-80A2-DE47-9382-9635B733EFD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4264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GB"/>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86FE235-F7D2-8C4A-A572-7EC11953308C}" type="datetimeFigureOut">
              <a:rPr lang="en-US" smtClean="0"/>
              <a:t>9/2/2024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68939B-80A2-DE47-9382-9635B733EFD5}" type="slidenum">
              <a:rPr lang="en-US" smtClean="0"/>
              <a:t>‹#›</a:t>
            </a:fld>
            <a:endParaRPr lang="en-US"/>
          </a:p>
        </p:txBody>
      </p:sp>
    </p:spTree>
    <p:extLst>
      <p:ext uri="{BB962C8B-B14F-4D97-AF65-F5344CB8AC3E}">
        <p14:creationId xmlns:p14="http://schemas.microsoft.com/office/powerpoint/2010/main" val="1638443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86FE235-F7D2-8C4A-A572-7EC11953308C}" type="datetimeFigureOut">
              <a:rPr lang="en-US" smtClean="0"/>
              <a:t>9/2/2024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68939B-80A2-DE47-9382-9635B733EFD5}" type="slidenum">
              <a:rPr lang="en-US" smtClean="0"/>
              <a:t>‹#›</a:t>
            </a:fld>
            <a:endParaRPr lang="en-US"/>
          </a:p>
        </p:txBody>
      </p:sp>
    </p:spTree>
    <p:extLst>
      <p:ext uri="{BB962C8B-B14F-4D97-AF65-F5344CB8AC3E}">
        <p14:creationId xmlns:p14="http://schemas.microsoft.com/office/powerpoint/2010/main" val="945783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www.thebalancecareers.com/how-to-explain-a-gap-on-your-resume-2063188" TargetMode="External"/><Relationship Id="rId3" Type="http://schemas.openxmlformats.org/officeDocument/2006/relationships/image" Target="../media/image2.jpeg"/><Relationship Id="rId7" Type="http://schemas.openxmlformats.org/officeDocument/2006/relationships/hyperlink" Target="https://www.thebalancecareers.com/how-to-return-to-work-after-a-career-break-4169939"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thebalancecareers.com/successful-career-change-2058452" TargetMode="External"/><Relationship Id="rId5" Type="http://schemas.openxmlformats.org/officeDocument/2006/relationships/hyperlink" Target="https://www.thebalancecareers.com/targeted-cover-letter-writing-tips-2060176" TargetMode="External"/><Relationship Id="rId10" Type="http://schemas.openxmlformats.org/officeDocument/2006/relationships/image" Target="../media/image15.svg"/><Relationship Id="rId4" Type="http://schemas.openxmlformats.org/officeDocument/2006/relationships/hyperlink" Target="https://www.thebalancecareers.com/how-to-match-your-qualifications-to-a-job-2060941" TargetMode="External"/><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D6243-C9D4-EFF2-7DAB-AC5E4964ACFE}"/>
              </a:ext>
            </a:extLst>
          </p:cNvPr>
          <p:cNvSpPr>
            <a:spLocks noGrp="1"/>
          </p:cNvSpPr>
          <p:nvPr>
            <p:ph type="ctrTitle"/>
          </p:nvPr>
        </p:nvSpPr>
        <p:spPr/>
        <p:txBody>
          <a:bodyPr/>
          <a:lstStyle/>
          <a:p>
            <a:r>
              <a:rPr lang="en-US" altLang="en-US" sz="5400" dirty="0">
                <a:solidFill>
                  <a:schemeClr val="tx1"/>
                </a:solidFill>
                <a:latin typeface="Arial" panose="020B0604020202020204" pitchFamily="34" charset="0"/>
                <a:cs typeface="Arial" panose="020B0604020202020204" pitchFamily="34" charset="0"/>
              </a:rPr>
              <a:t>COVER LETTER</a:t>
            </a:r>
            <a:endParaRPr lang="en-US" dirty="0">
              <a:solidFill>
                <a:schemeClr val="tx1"/>
              </a:solidFill>
            </a:endParaRPr>
          </a:p>
        </p:txBody>
      </p:sp>
      <p:sp>
        <p:nvSpPr>
          <p:cNvPr id="3" name="Subtitle 2">
            <a:extLst>
              <a:ext uri="{FF2B5EF4-FFF2-40B4-BE49-F238E27FC236}">
                <a16:creationId xmlns:a16="http://schemas.microsoft.com/office/drawing/2014/main" id="{014762EE-E931-1165-D03A-DD8AD56BB40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86422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MY"/>
          </a:p>
        </p:txBody>
      </p:sp>
      <p:sp>
        <p:nvSpPr>
          <p:cNvPr id="2" name="Title 1">
            <a:extLst>
              <a:ext uri="{FF2B5EF4-FFF2-40B4-BE49-F238E27FC236}">
                <a16:creationId xmlns:a16="http://schemas.microsoft.com/office/drawing/2014/main" id="{97282F35-D829-5737-FFFA-10177CAAB57F}"/>
              </a:ext>
            </a:extLst>
          </p:cNvPr>
          <p:cNvSpPr>
            <a:spLocks noGrp="1"/>
          </p:cNvSpPr>
          <p:nvPr>
            <p:ph type="title"/>
          </p:nvPr>
        </p:nvSpPr>
        <p:spPr>
          <a:xfrm>
            <a:off x="1055599" y="1055077"/>
            <a:ext cx="2532909" cy="4794578"/>
          </a:xfrm>
        </p:spPr>
        <p:txBody>
          <a:bodyPr>
            <a:normAutofit/>
          </a:bodyPr>
          <a:lstStyle/>
          <a:p>
            <a:r>
              <a:rPr lang="en-MY" altLang="en-US">
                <a:solidFill>
                  <a:srgbClr val="262626"/>
                </a:solidFill>
              </a:rPr>
              <a:t>Behind every CV is a good cover letter…</a:t>
            </a:r>
            <a:br>
              <a:rPr lang="en-MY" altLang="en-US">
                <a:solidFill>
                  <a:srgbClr val="262626"/>
                </a:solidFill>
              </a:rPr>
            </a:br>
            <a:endParaRPr lang="en-US">
              <a:solidFill>
                <a:srgbClr val="262626"/>
              </a:solidFill>
            </a:endParaRP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A0DDF18-7C78-7975-4452-BF740942E25A}"/>
              </a:ext>
            </a:extLst>
          </p:cNvPr>
          <p:cNvGraphicFramePr>
            <a:graphicFrameLocks noGrp="1"/>
          </p:cNvGraphicFramePr>
          <p:nvPr>
            <p:ph idx="1"/>
            <p:extLst>
              <p:ext uri="{D42A27DB-BD31-4B8C-83A1-F6EECF244321}">
                <p14:modId xmlns:p14="http://schemas.microsoft.com/office/powerpoint/2010/main" val="3776035620"/>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6424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EDA99-B14E-D3DB-543F-D783C269D7A8}"/>
              </a:ext>
            </a:extLst>
          </p:cNvPr>
          <p:cNvSpPr>
            <a:spLocks noGrp="1"/>
          </p:cNvSpPr>
          <p:nvPr>
            <p:ph type="title"/>
          </p:nvPr>
        </p:nvSpPr>
        <p:spPr>
          <a:xfrm>
            <a:off x="1295402" y="982132"/>
            <a:ext cx="9601196" cy="1303867"/>
          </a:xfrm>
        </p:spPr>
        <p:txBody>
          <a:bodyPr>
            <a:normAutofit/>
          </a:bodyPr>
          <a:lstStyle/>
          <a:p>
            <a:pPr>
              <a:lnSpc>
                <a:spcPct val="90000"/>
              </a:lnSpc>
            </a:pPr>
            <a:br>
              <a:rPr lang="en-MY" altLang="en-US" sz="2800" b="1">
                <a:solidFill>
                  <a:srgbClr val="262626"/>
                </a:solidFill>
              </a:rPr>
            </a:br>
            <a:r>
              <a:rPr lang="en-MY" altLang="en-US" sz="2800" b="1">
                <a:solidFill>
                  <a:srgbClr val="262626"/>
                </a:solidFill>
              </a:rPr>
              <a:t>STRONG COVER LETTER</a:t>
            </a:r>
            <a:br>
              <a:rPr lang="en-MY" altLang="en-US" sz="2800" b="1">
                <a:solidFill>
                  <a:srgbClr val="262626"/>
                </a:solidFill>
              </a:rPr>
            </a:br>
            <a:endParaRPr lang="en-US" sz="2800">
              <a:solidFill>
                <a:srgbClr val="262626"/>
              </a:solidFill>
            </a:endParaRPr>
          </a:p>
        </p:txBody>
      </p:sp>
      <p:sp>
        <p:nvSpPr>
          <p:cNvPr id="3" name="Content Placeholder 2">
            <a:extLst>
              <a:ext uri="{FF2B5EF4-FFF2-40B4-BE49-F238E27FC236}">
                <a16:creationId xmlns:a16="http://schemas.microsoft.com/office/drawing/2014/main" id="{008EE231-A3DB-CC87-5FC0-39D7D4A18714}"/>
              </a:ext>
            </a:extLst>
          </p:cNvPr>
          <p:cNvSpPr>
            <a:spLocks noGrp="1"/>
          </p:cNvSpPr>
          <p:nvPr>
            <p:ph idx="1"/>
          </p:nvPr>
        </p:nvSpPr>
        <p:spPr>
          <a:xfrm>
            <a:off x="978542" y="2556931"/>
            <a:ext cx="6856611" cy="3718363"/>
          </a:xfrm>
        </p:spPr>
        <p:txBody>
          <a:bodyPr>
            <a:normAutofit lnSpcReduction="10000"/>
          </a:bodyPr>
          <a:lstStyle/>
          <a:p>
            <a:pPr>
              <a:lnSpc>
                <a:spcPct val="90000"/>
              </a:lnSpc>
            </a:pPr>
            <a:r>
              <a:rPr lang="en-MY" altLang="en-US" sz="1700" b="1" dirty="0">
                <a:solidFill>
                  <a:srgbClr val="262626"/>
                </a:solidFill>
                <a:latin typeface="Arial Narrow" panose="020B0604020202020204" pitchFamily="34" charset="0"/>
              </a:rPr>
              <a:t>Highlight Your Relevant Qualifications</a:t>
            </a:r>
          </a:p>
          <a:p>
            <a:pPr>
              <a:lnSpc>
                <a:spcPct val="90000"/>
              </a:lnSpc>
            </a:pPr>
            <a:r>
              <a:rPr lang="en-MY" altLang="en-US" sz="1700" dirty="0">
                <a:solidFill>
                  <a:srgbClr val="262626"/>
                </a:solidFill>
                <a:latin typeface="Arial Narrow" panose="020B0604020202020204" pitchFamily="34" charset="0"/>
              </a:rPr>
              <a:t>address the top </a:t>
            </a:r>
            <a:r>
              <a:rPr lang="en-MY" altLang="en-US" sz="1700" dirty="0">
                <a:solidFill>
                  <a:srgbClr val="262626"/>
                </a:solidFill>
                <a:latin typeface="Arial Narrow" panose="020B0604020202020204" pitchFamily="34" charset="0"/>
                <a:hlinkClick r:id="rId4">
                  <a:extLst>
                    <a:ext uri="{A12FA001-AC4F-418D-AE19-62706E023703}">
                      <ahyp:hlinkClr xmlns:ahyp="http://schemas.microsoft.com/office/drawing/2018/hyperlinkcolor" val="tx"/>
                    </a:ext>
                  </a:extLst>
                </a:hlinkClick>
              </a:rPr>
              <a:t>skills and abilities you have that match the job description</a:t>
            </a:r>
            <a:r>
              <a:rPr lang="en-MY" altLang="en-US" sz="1700" u="sng" dirty="0">
                <a:solidFill>
                  <a:srgbClr val="262626"/>
                </a:solidFill>
                <a:latin typeface="Arial Narrow" panose="020B0604020202020204" pitchFamily="34" charset="0"/>
              </a:rPr>
              <a:t>.</a:t>
            </a:r>
            <a:r>
              <a:rPr lang="en-MY" altLang="en-US" sz="1700" dirty="0">
                <a:solidFill>
                  <a:srgbClr val="262626"/>
                </a:solidFill>
                <a:latin typeface="Arial Narrow" panose="020B0604020202020204" pitchFamily="34" charset="0"/>
              </a:rPr>
              <a:t> Determine which qualifications seem to add the most value to the position, that are most relevant to the position for which you are applying. Provide a specific example of a time you demonstrated each of these qualifications.</a:t>
            </a:r>
          </a:p>
          <a:p>
            <a:pPr>
              <a:lnSpc>
                <a:spcPct val="90000"/>
              </a:lnSpc>
            </a:pPr>
            <a:r>
              <a:rPr lang="en-MY" altLang="en-US" sz="1700" b="1" dirty="0">
                <a:solidFill>
                  <a:srgbClr val="262626"/>
                </a:solidFill>
                <a:latin typeface="Arial Narrow" panose="020B0604020202020204" pitchFamily="34" charset="0"/>
              </a:rPr>
              <a:t>Customize Each Letter</a:t>
            </a:r>
          </a:p>
          <a:p>
            <a:pPr>
              <a:lnSpc>
                <a:spcPct val="90000"/>
              </a:lnSpc>
            </a:pPr>
            <a:r>
              <a:rPr lang="en-MY" altLang="en-US" sz="1700" dirty="0">
                <a:solidFill>
                  <a:srgbClr val="262626"/>
                </a:solidFill>
                <a:latin typeface="Arial Narrow" panose="020B0604020202020204" pitchFamily="34" charset="0"/>
              </a:rPr>
              <a:t>Always </a:t>
            </a:r>
            <a:r>
              <a:rPr lang="en-MY" altLang="en-US" sz="1700" dirty="0">
                <a:solidFill>
                  <a:srgbClr val="262626"/>
                </a:solidFill>
                <a:latin typeface="Arial Narrow" panose="020B0604020202020204" pitchFamily="34" charset="0"/>
                <a:hlinkClick r:id="rId5">
                  <a:extLst>
                    <a:ext uri="{A12FA001-AC4F-418D-AE19-62706E023703}">
                      <ahyp:hlinkClr xmlns:ahyp="http://schemas.microsoft.com/office/drawing/2018/hyperlinkcolor" val="tx"/>
                    </a:ext>
                  </a:extLst>
                </a:hlinkClick>
              </a:rPr>
              <a:t>customize each letter</a:t>
            </a:r>
            <a:r>
              <a:rPr lang="en-MY" altLang="en-US" sz="1700" dirty="0">
                <a:solidFill>
                  <a:srgbClr val="262626"/>
                </a:solidFill>
                <a:latin typeface="Arial Narrow" panose="020B0604020202020204" pitchFamily="34" charset="0"/>
              </a:rPr>
              <a:t> to fit the specific job for which you are applying. Must illustrate how your experience matches up to the requirements outlined in the job listing. </a:t>
            </a:r>
          </a:p>
          <a:p>
            <a:pPr>
              <a:lnSpc>
                <a:spcPct val="90000"/>
              </a:lnSpc>
            </a:pPr>
            <a:r>
              <a:rPr lang="en-MY" altLang="en-US" sz="1700" b="1" dirty="0">
                <a:solidFill>
                  <a:srgbClr val="262626"/>
                </a:solidFill>
                <a:latin typeface="Arial Narrow" panose="020B0604020202020204" pitchFamily="34" charset="0"/>
              </a:rPr>
              <a:t>Explain Anything</a:t>
            </a:r>
          </a:p>
          <a:p>
            <a:pPr>
              <a:lnSpc>
                <a:spcPct val="90000"/>
              </a:lnSpc>
            </a:pPr>
            <a:r>
              <a:rPr lang="en-MY" altLang="en-US" sz="1700" dirty="0">
                <a:solidFill>
                  <a:srgbClr val="262626"/>
                </a:solidFill>
                <a:latin typeface="Arial Narrow" panose="020B0604020202020204" pitchFamily="34" charset="0"/>
              </a:rPr>
              <a:t>Use your cover letter to go into detail about something in your resume that needs explaining. For example, a cover letter is a great place to talk about a </a:t>
            </a:r>
            <a:r>
              <a:rPr lang="en-MY" altLang="en-US" sz="1700" dirty="0">
                <a:solidFill>
                  <a:srgbClr val="262626"/>
                </a:solidFill>
                <a:latin typeface="Arial Narrow" panose="020B0604020202020204" pitchFamily="34" charset="0"/>
                <a:hlinkClick r:id="rId6">
                  <a:extLst>
                    <a:ext uri="{A12FA001-AC4F-418D-AE19-62706E023703}">
                      <ahyp:hlinkClr xmlns:ahyp="http://schemas.microsoft.com/office/drawing/2018/hyperlinkcolor" val="tx"/>
                    </a:ext>
                  </a:extLst>
                </a:hlinkClick>
              </a:rPr>
              <a:t>career shift</a:t>
            </a:r>
            <a:r>
              <a:rPr lang="en-MY" altLang="en-US" sz="1700" dirty="0">
                <a:solidFill>
                  <a:srgbClr val="262626"/>
                </a:solidFill>
                <a:latin typeface="Arial Narrow" panose="020B0604020202020204" pitchFamily="34" charset="0"/>
              </a:rPr>
              <a:t>, a </a:t>
            </a:r>
            <a:r>
              <a:rPr lang="en-MY" altLang="en-US" sz="1700" dirty="0">
                <a:solidFill>
                  <a:srgbClr val="262626"/>
                </a:solidFill>
                <a:latin typeface="Arial Narrow" panose="020B0604020202020204" pitchFamily="34" charset="0"/>
                <a:hlinkClick r:id="rId7">
                  <a:extLst>
                    <a:ext uri="{A12FA001-AC4F-418D-AE19-62706E023703}">
                      <ahyp:hlinkClr xmlns:ahyp="http://schemas.microsoft.com/office/drawing/2018/hyperlinkcolor" val="tx"/>
                    </a:ext>
                  </a:extLst>
                </a:hlinkClick>
              </a:rPr>
              <a:t>career break</a:t>
            </a:r>
            <a:r>
              <a:rPr lang="en-MY" altLang="en-US" sz="1700" dirty="0">
                <a:solidFill>
                  <a:srgbClr val="262626"/>
                </a:solidFill>
                <a:latin typeface="Arial Narrow" panose="020B0604020202020204" pitchFamily="34" charset="0"/>
              </a:rPr>
              <a:t>, or to </a:t>
            </a:r>
            <a:r>
              <a:rPr lang="en-MY" altLang="en-US" sz="1700" dirty="0">
                <a:solidFill>
                  <a:srgbClr val="262626"/>
                </a:solidFill>
                <a:latin typeface="Arial Narrow" panose="020B0604020202020204" pitchFamily="34" charset="0"/>
                <a:hlinkClick r:id="rId8">
                  <a:extLst>
                    <a:ext uri="{A12FA001-AC4F-418D-AE19-62706E023703}">
                      <ahyp:hlinkClr xmlns:ahyp="http://schemas.microsoft.com/office/drawing/2018/hyperlinkcolor" val="tx"/>
                    </a:ext>
                  </a:extLst>
                </a:hlinkClick>
              </a:rPr>
              <a:t>explain an extended gap in employment</a:t>
            </a:r>
            <a:r>
              <a:rPr lang="en-MY" altLang="en-US" sz="1700" dirty="0">
                <a:solidFill>
                  <a:srgbClr val="262626"/>
                </a:solidFill>
                <a:latin typeface="Arial Narrow" panose="020B0604020202020204" pitchFamily="34" charset="0"/>
              </a:rPr>
              <a:t>.</a:t>
            </a:r>
          </a:p>
          <a:p>
            <a:pPr>
              <a:lnSpc>
                <a:spcPct val="90000"/>
              </a:lnSpc>
            </a:pPr>
            <a:endParaRPr lang="en-US" sz="1300" dirty="0">
              <a:solidFill>
                <a:srgbClr val="262626"/>
              </a:solidFill>
            </a:endParaRPr>
          </a:p>
        </p:txBody>
      </p:sp>
      <p:pic>
        <p:nvPicPr>
          <p:cNvPr id="7" name="Graphic 6" descr="Office Worker">
            <a:extLst>
              <a:ext uri="{FF2B5EF4-FFF2-40B4-BE49-F238E27FC236}">
                <a16:creationId xmlns:a16="http://schemas.microsoft.com/office/drawing/2014/main" id="{19B46A81-66C2-4AD1-2030-97CB40429F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85026" y="2757636"/>
            <a:ext cx="2739728" cy="2739728"/>
          </a:xfrm>
          <a:prstGeom prst="rect">
            <a:avLst/>
          </a:prstGeom>
          <a:ln w="57150" cmpd="thickThin">
            <a:solidFill>
              <a:srgbClr val="7F7F7F"/>
            </a:solidFill>
            <a:miter lim="800000"/>
          </a:ln>
        </p:spPr>
      </p:pic>
    </p:spTree>
    <p:extLst>
      <p:ext uri="{BB962C8B-B14F-4D97-AF65-F5344CB8AC3E}">
        <p14:creationId xmlns:p14="http://schemas.microsoft.com/office/powerpoint/2010/main" val="382486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18D87-78BB-4103-22A8-947CD5CFAD2B}"/>
              </a:ext>
            </a:extLst>
          </p:cNvPr>
          <p:cNvSpPr>
            <a:spLocks noGrp="1"/>
          </p:cNvSpPr>
          <p:nvPr>
            <p:ph type="title"/>
          </p:nvPr>
        </p:nvSpPr>
        <p:spPr>
          <a:xfrm>
            <a:off x="1295402" y="982132"/>
            <a:ext cx="9601196" cy="1303867"/>
          </a:xfrm>
        </p:spPr>
        <p:txBody>
          <a:bodyPr>
            <a:normAutofit/>
          </a:bodyPr>
          <a:lstStyle/>
          <a:p>
            <a:r>
              <a:rPr lang="ms-MY" altLang="en-US" dirty="0">
                <a:solidFill>
                  <a:srgbClr val="262626"/>
                </a:solidFill>
                <a:latin typeface="Arial" panose="020B0604020202020204" pitchFamily="34" charset="0"/>
                <a:cs typeface="Arial" panose="020B0604020202020204" pitchFamily="34" charset="0"/>
              </a:rPr>
              <a:t>PURPOSE OF </a:t>
            </a:r>
            <a:r>
              <a:rPr lang="ms-MY" altLang="en-US" dirty="0" err="1">
                <a:solidFill>
                  <a:srgbClr val="262626"/>
                </a:solidFill>
                <a:latin typeface="Arial" panose="020B0604020202020204" pitchFamily="34" charset="0"/>
                <a:cs typeface="Arial" panose="020B0604020202020204" pitchFamily="34" charset="0"/>
              </a:rPr>
              <a:t>A</a:t>
            </a:r>
            <a:r>
              <a:rPr lang="ms-MY" altLang="en-US" dirty="0">
                <a:solidFill>
                  <a:srgbClr val="262626"/>
                </a:solidFill>
                <a:latin typeface="Arial" panose="020B0604020202020204" pitchFamily="34" charset="0"/>
                <a:cs typeface="Arial" panose="020B0604020202020204" pitchFamily="34" charset="0"/>
              </a:rPr>
              <a:t> COVER LETTER</a:t>
            </a:r>
            <a:endParaRPr lang="en-US" dirty="0">
              <a:solidFill>
                <a:srgbClr val="262626"/>
              </a:solidFill>
            </a:endParaRPr>
          </a:p>
        </p:txBody>
      </p:sp>
      <p:graphicFrame>
        <p:nvGraphicFramePr>
          <p:cNvPr id="5" name="Content Placeholder 2">
            <a:extLst>
              <a:ext uri="{FF2B5EF4-FFF2-40B4-BE49-F238E27FC236}">
                <a16:creationId xmlns:a16="http://schemas.microsoft.com/office/drawing/2014/main" id="{2F35FE38-4AB4-888E-EF85-011BE245A8CB}"/>
              </a:ext>
            </a:extLst>
          </p:cNvPr>
          <p:cNvGraphicFramePr>
            <a:graphicFrameLocks noGrp="1"/>
          </p:cNvGraphicFramePr>
          <p:nvPr>
            <p:ph idx="1"/>
            <p:extLst>
              <p:ext uri="{D42A27DB-BD31-4B8C-83A1-F6EECF244321}">
                <p14:modId xmlns:p14="http://schemas.microsoft.com/office/powerpoint/2010/main" val="238842681"/>
              </p:ext>
            </p:extLst>
          </p:nvPr>
        </p:nvGraphicFramePr>
        <p:xfrm>
          <a:off x="717176" y="2294963"/>
          <a:ext cx="10757647" cy="3845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03893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{5F7FE721-277C-ED44-B83F-90B51907A1C2}tf10001064</Template>
  <TotalTime>8</TotalTime>
  <Words>332</Words>
  <Application>Microsoft Office PowerPoint</Application>
  <PresentationFormat>Widescreen</PresentationFormat>
  <Paragraphs>18</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Arial Narrow</vt:lpstr>
      <vt:lpstr>Calibri</vt:lpstr>
      <vt:lpstr>Garamond</vt:lpstr>
      <vt:lpstr>Organic</vt:lpstr>
      <vt:lpstr>COVER LETTER</vt:lpstr>
      <vt:lpstr>Behind every CV is a good cover letter… </vt:lpstr>
      <vt:lpstr> STRONG COVER LETTER </vt:lpstr>
      <vt:lpstr>PURPOSE OF A COVER LETTER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LETTER</dc:title>
  <dc:creator>Nagaletchimee Annamalai</dc:creator>
  <cp:lastModifiedBy>nagalet12345@gmail.com</cp:lastModifiedBy>
  <cp:revision>2</cp:revision>
  <dcterms:created xsi:type="dcterms:W3CDTF">2022-10-15T15:55:13Z</dcterms:created>
  <dcterms:modified xsi:type="dcterms:W3CDTF">2024-09-02T05:51:36Z</dcterms:modified>
</cp:coreProperties>
</file>